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5"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Hammersmith One"/>
      <p:regular r:id="rId37"/>
    </p:embeddedFont>
    <p:embeddedFont>
      <p:font typeface="Roboto Black"/>
      <p:bold r:id="rId38"/>
      <p:boldItalic r:id="rId39"/>
    </p:embeddedFont>
    <p:embeddedFont>
      <p:font typeface="Roboto"/>
      <p:regular r:id="rId40"/>
      <p:bold r:id="rId41"/>
      <p:italic r:id="rId42"/>
      <p:boldItalic r:id="rId43"/>
    </p:embeddedFont>
    <p:embeddedFont>
      <p:font typeface="Lato"/>
      <p:regular r:id="rId44"/>
      <p:bold r:id="rId45"/>
      <p:italic r:id="rId46"/>
      <p:boldItalic r:id="rId47"/>
    </p:embeddedFont>
    <p:embeddedFont>
      <p:font typeface="Montserrat Black"/>
      <p:bold r:id="rId48"/>
      <p:boldItalic r:id="rId49"/>
    </p:embeddedFont>
    <p:embeddedFont>
      <p:font typeface="Fira Sans Extra Condensed Medium"/>
      <p:regular r:id="rId50"/>
      <p:bold r:id="rId51"/>
      <p:italic r:id="rId52"/>
      <p:boldItalic r:id="rId53"/>
    </p:embeddedFont>
    <p:embeddedFont>
      <p:font typeface="Josefin Sans"/>
      <p:regular r:id="rId54"/>
      <p:bold r:id="rId55"/>
      <p:italic r:id="rId56"/>
      <p:boldItalic r:id="rId57"/>
    </p:embeddedFont>
    <p:embeddedFont>
      <p:font typeface="Josefin Sans SemiBold"/>
      <p:regular r:id="rId58"/>
      <p:bold r:id="rId59"/>
      <p:italic r:id="rId60"/>
      <p:boldItalic r:id="rId6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2C32370E-AF1B-4161-8C11-AF9907A7B7F5}">
  <a:tblStyle styleId="{2C32370E-AF1B-4161-8C11-AF9907A7B7F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Lato-regular.fntdata"/><Relationship Id="rId43" Type="http://schemas.openxmlformats.org/officeDocument/2006/relationships/font" Target="fonts/Roboto-boldItalic.fntdata"/><Relationship Id="rId46" Type="http://schemas.openxmlformats.org/officeDocument/2006/relationships/font" Target="fonts/Lato-italic.fntdata"/><Relationship Id="rId45" Type="http://schemas.openxmlformats.org/officeDocument/2006/relationships/font" Target="fonts/La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MontserratBlack-bold.fntdata"/><Relationship Id="rId47" Type="http://schemas.openxmlformats.org/officeDocument/2006/relationships/font" Target="fonts/Lato-boldItalic.fntdata"/><Relationship Id="rId49" Type="http://schemas.openxmlformats.org/officeDocument/2006/relationships/font" Target="fonts/MontserratBlack-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font" Target="fonts/HammersmithOne-regular.fntdata"/><Relationship Id="rId36" Type="http://schemas.openxmlformats.org/officeDocument/2006/relationships/slide" Target="slides/slide31.xml"/><Relationship Id="rId39" Type="http://schemas.openxmlformats.org/officeDocument/2006/relationships/font" Target="fonts/RobotoBlack-boldItalic.fntdata"/><Relationship Id="rId38" Type="http://schemas.openxmlformats.org/officeDocument/2006/relationships/font" Target="fonts/RobotoBlack-bold.fntdata"/><Relationship Id="rId61" Type="http://schemas.openxmlformats.org/officeDocument/2006/relationships/font" Target="fonts/JosefinSansSemiBold-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JosefinSansSemi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ExtraCondensedMedium-bold.fntdata"/><Relationship Id="rId50" Type="http://schemas.openxmlformats.org/officeDocument/2006/relationships/font" Target="fonts/FiraSansExtraCondensedMedium-regular.fntdata"/><Relationship Id="rId53" Type="http://schemas.openxmlformats.org/officeDocument/2006/relationships/font" Target="fonts/FiraSansExtraCondensedMedium-boldItalic.fntdata"/><Relationship Id="rId52" Type="http://schemas.openxmlformats.org/officeDocument/2006/relationships/font" Target="fonts/FiraSansExtraCondensedMedium-italic.fntdata"/><Relationship Id="rId11" Type="http://schemas.openxmlformats.org/officeDocument/2006/relationships/slide" Target="slides/slide6.xml"/><Relationship Id="rId55" Type="http://schemas.openxmlformats.org/officeDocument/2006/relationships/font" Target="fonts/JosefinSans-bold.fntdata"/><Relationship Id="rId10" Type="http://schemas.openxmlformats.org/officeDocument/2006/relationships/slide" Target="slides/slide5.xml"/><Relationship Id="rId54" Type="http://schemas.openxmlformats.org/officeDocument/2006/relationships/font" Target="fonts/JosefinSans-regular.fntdata"/><Relationship Id="rId13" Type="http://schemas.openxmlformats.org/officeDocument/2006/relationships/slide" Target="slides/slide8.xml"/><Relationship Id="rId57" Type="http://schemas.openxmlformats.org/officeDocument/2006/relationships/font" Target="fonts/JosefinSans-boldItalic.fntdata"/><Relationship Id="rId12" Type="http://schemas.openxmlformats.org/officeDocument/2006/relationships/slide" Target="slides/slide7.xml"/><Relationship Id="rId56" Type="http://schemas.openxmlformats.org/officeDocument/2006/relationships/font" Target="fonts/JosefinSans-italic.fntdata"/><Relationship Id="rId15" Type="http://schemas.openxmlformats.org/officeDocument/2006/relationships/slide" Target="slides/slide10.xml"/><Relationship Id="rId59" Type="http://schemas.openxmlformats.org/officeDocument/2006/relationships/font" Target="fonts/JosefinSansSemiBold-bold.fntdata"/><Relationship Id="rId14" Type="http://schemas.openxmlformats.org/officeDocument/2006/relationships/slide" Target="slides/slide9.xml"/><Relationship Id="rId58" Type="http://schemas.openxmlformats.org/officeDocument/2006/relationships/font" Target="fonts/JosefinSansSemiBo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ec4d2707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cec4d2707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Hello, Professor and TAs, we are group B1-A and we are presenting a Simulation Model project of DonDonDonki Cashiers at Suntec City. I am Amirul and my group members are Imtiyaaz, Ying Ling, Xuan Xuan and our group leader, Eeron.</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183c6c7844b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183c6c7844b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Thank you Imtiyaaz.</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this project, we aim to collect the steady state statistics, [Click] so the model we are running is a [Click] non-terminating simulation. We started to run the model for 31 days for the queue’s output per hour for [Click] 10 replications [Click] each with 31 batch means and conducted an ensemble average for these data. The derived result is shown in the [Click] graph which shows that the system is already in [Click] the steady state as we collected the raw data during the [Click] most peak hour at Don Don Donki in which we have applied intelligent initialization to reduce the initialization bias. Hence, there is no warm-up period for our system. </a:t>
            </a:r>
            <a:endParaRPr>
              <a:solidFill>
                <a:schemeClr val="dk1"/>
              </a:solidFill>
            </a:endParaRPr>
          </a:p>
          <a:p>
            <a:pPr indent="0" lvl="0" marL="0" rtl="0" algn="l">
              <a:lnSpc>
                <a:spcPct val="115000"/>
              </a:lnSpc>
              <a:spcBef>
                <a:spcPts val="0"/>
              </a:spcBef>
              <a:spcAft>
                <a:spcPts val="0"/>
              </a:spcAft>
              <a:buNone/>
            </a:pPr>
            <a:r>
              <a:rPr lang="en">
                <a:solidFill>
                  <a:schemeClr val="dk1"/>
                </a:solidFill>
              </a:rPr>
              <a:t>In order to optimise the queuing system, we suggested two alternatives which are the [Click] fully self-service with 8 counters and the [Click] mixed of 4 self-service and 4 manual counters. For both solutions, as mentioned by xuanxuan, we have assumed a [Click] 10% delay for [Click] self-service due to the misuse of machines which is [Click] denoted by red color man. While for mix service solution, there is [Click] 70% customers choose self-service and 30% choose manual counters where the probability is based on our observations at the FairPrice.</a:t>
            </a:r>
            <a:endParaRPr>
              <a:solidFill>
                <a:schemeClr val="dk1"/>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183912ea942_4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183912ea942_4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To better compare the effectiveness of our solutions, we have identified [Click] two input parameters and performance measures which are the [Click] average queue length and the [Click] average waiting time in the queue. In terms of input parameters, we have set their respective lower bound and upper bound as shown in the table. These values are reference to the maximum and minimum values in the Flexsim of the respective models which ensures that the range is sufficiently large for the model to run. </a:t>
            </a:r>
            <a:endParaRPr/>
          </a:p>
          <a:p>
            <a:pPr indent="0" lvl="0" marL="0" rtl="0" algn="l">
              <a:lnSpc>
                <a:spcPct val="115000"/>
              </a:lnSpc>
              <a:spcBef>
                <a:spcPts val="0"/>
              </a:spcBef>
              <a:spcAft>
                <a:spcPts val="0"/>
              </a:spcAft>
              <a:buClr>
                <a:schemeClr val="dk1"/>
              </a:buClr>
              <a:buSzPts val="1100"/>
              <a:buFont typeface="Arial"/>
              <a:buNone/>
            </a:pPr>
            <a:r>
              <a:rPr lang="en"/>
              <a:t>Lastly, in terms of performance measures, both measures have [Click] reduced significantly compared to the original Don Don Donki model as shown in the graph. They have met our objective of reducing the average queue length and average waiting time in the queue [Click] by at least 50%. However, despite the fact that fully self-service counters are more efficient, our team will choose the [Click] mixed service system as the best solution as the Don Don DonkiManager said that many elderly still prefer counter service and there is a longer delay time when using the self-service counters. Hence, the mixed counter system would be a better solution when considering the personal preference into the optimising process. </a:t>
            </a:r>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83912ea942_4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83912ea942_4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t>I have come to the end of our presentation. Thank you</a:t>
            </a:r>
            <a:endParaRPr/>
          </a:p>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183912ea942_4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183912ea942_4_1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84c8e2a8cc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84c8e2a8cc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185b28cc257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185b28cc257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185b28cc257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185b28cc257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185b28cc257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185b28cc257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g184c8e2a8cc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1" name="Google Shape;641;g184c8e2a8cc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85b28cc257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85b28cc257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99f2f57a71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99f2f57a71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will be talking about the problem formulation &amp; Objective, Xuan Xuan will be covering model conceptualization, Eeron will be presenting Data Collection &amp; Analysis, Imtiyaaz will be explain our model translation, verification and validation and finally Yingling will run through the exp design, runs, the output analysis and finish us up with the conclusion.</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85b28cc257_1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85b28cc257_1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185b28cc257_1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7" name="Google Shape;667;g185b28cc257_1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185b28cc257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185b28cc257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185b28cc257_1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185b28cc257_1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84c8e2a8cc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84c8e2a8cc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185b28cc257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185b28cc257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184c8e2a8cc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184c8e2a8cc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184c8e2a8cc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184c8e2a8cc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85b28cc257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85b28cc257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184c8e2a8c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184c8e2a8c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 name="Shape 340"/>
        <p:cNvGrpSpPr/>
        <p:nvPr/>
      </p:nvGrpSpPr>
      <p:grpSpPr>
        <a:xfrm>
          <a:off x="0" y="0"/>
          <a:ext cx="0" cy="0"/>
          <a:chOff x="0" y="0"/>
          <a:chExt cx="0" cy="0"/>
        </a:xfrm>
      </p:grpSpPr>
      <p:sp>
        <p:nvSpPr>
          <p:cNvPr id="341" name="Google Shape;341;g16388a0d32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16388a0d32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team </a:t>
            </a:r>
            <a:r>
              <a:rPr lang="en"/>
              <a:t>observed</a:t>
            </a:r>
            <a:r>
              <a:rPr lang="en"/>
              <a:t> Japanese supermarket, DonDonDonki and realised that the Q length and waiting time to be very long during dinner time. Since DonDonDonki is very popular, the single Q, multiple cashiers system tends to hold more than 15 people and waiting times can drag up to 10 mins.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Hence, with approval from the manager, our team aims to improve the length and waiting times at DDK by at least 50% so that the store can withstand  the dinner crowd. We achieve this by modelling alternative </a:t>
            </a:r>
            <a:r>
              <a:rPr lang="en"/>
              <a:t>queuing</a:t>
            </a:r>
            <a:r>
              <a:rPr lang="en"/>
              <a:t> systems to improve on this existing 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 this project, we are looking into No. of Cashiers, Avg Service time, Arrival times of cust &amp; Avg waiting times in Q. We are not concerned about the total no. of customers in the store bcos not all cust. enter the Q.</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How we execute this project is by collecting data of the parameters in green of DDK and other supermarkets w Self-service counters, use the data to model the system, testing and verifying our models with said manager and statistically and finally suggesting the alternative queuing systems that best to facilitate the dinner rush in DDK.</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will now pass my time to Xuan Xuan with model conceptualization.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84c8e2a8c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84c8e2a8c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 name="Shape 748"/>
        <p:cNvGrpSpPr/>
        <p:nvPr/>
      </p:nvGrpSpPr>
      <p:grpSpPr>
        <a:xfrm>
          <a:off x="0" y="0"/>
          <a:ext cx="0" cy="0"/>
          <a:chOff x="0" y="0"/>
          <a:chExt cx="0" cy="0"/>
        </a:xfrm>
      </p:grpSpPr>
      <p:sp>
        <p:nvSpPr>
          <p:cNvPr id="749" name="Google Shape;749;g184c8e2a8c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0" name="Google Shape;750;g184c8e2a8c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650d6f7d4b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650d6f7d4b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●Thank you Amirul.</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●For this project, we have made a few assumptions.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●Firstly, for the distribution</a:t>
            </a:r>
            <a:r>
              <a:rPr b="1" lang="en">
                <a:solidFill>
                  <a:schemeClr val="dk1"/>
                </a:solidFill>
              </a:rPr>
              <a:t> [CLICK]</a:t>
            </a:r>
            <a:r>
              <a:rPr lang="en">
                <a:solidFill>
                  <a:schemeClr val="dk1"/>
                </a:solidFill>
              </a:rPr>
              <a:t>, we have assumed that all 8 counters at Don Don Donki have the </a:t>
            </a:r>
            <a:r>
              <a:rPr b="1" lang="en">
                <a:solidFill>
                  <a:schemeClr val="dk1"/>
                </a:solidFill>
              </a:rPr>
              <a:t>[CLICK] </a:t>
            </a:r>
            <a:r>
              <a:rPr lang="en">
                <a:solidFill>
                  <a:schemeClr val="dk1"/>
                </a:solidFill>
              </a:rPr>
              <a:t> same service time distribution. We also assumed that</a:t>
            </a:r>
            <a:r>
              <a:rPr b="1" lang="en">
                <a:solidFill>
                  <a:schemeClr val="dk1"/>
                </a:solidFill>
              </a:rPr>
              <a:t> </a:t>
            </a:r>
            <a:r>
              <a:rPr lang="en">
                <a:solidFill>
                  <a:schemeClr val="dk1"/>
                </a:solidFill>
              </a:rPr>
              <a:t>the original model and the optimised model have the </a:t>
            </a:r>
            <a:r>
              <a:rPr b="1" lang="en">
                <a:solidFill>
                  <a:schemeClr val="dk1"/>
                </a:solidFill>
              </a:rPr>
              <a:t> [CLICK]</a:t>
            </a:r>
            <a:r>
              <a:rPr lang="en">
                <a:solidFill>
                  <a:schemeClr val="dk1"/>
                </a:solidFill>
              </a:rPr>
              <a:t> same inter-arrival time distribution. These distributions are based on what we generated in the FlexSim with the raw data </a:t>
            </a:r>
            <a:r>
              <a:rPr b="1" lang="en">
                <a:solidFill>
                  <a:schemeClr val="dk1"/>
                </a:solidFill>
              </a:rPr>
              <a:t> </a:t>
            </a:r>
            <a:endParaRPr b="1">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 terms of </a:t>
            </a:r>
            <a:r>
              <a:rPr b="1" lang="en">
                <a:solidFill>
                  <a:schemeClr val="dk1"/>
                </a:solidFill>
              </a:rPr>
              <a:t>[CLICK]</a:t>
            </a:r>
            <a:r>
              <a:rPr lang="en">
                <a:solidFill>
                  <a:schemeClr val="dk1"/>
                </a:solidFill>
              </a:rPr>
              <a:t> probability, we assumed that </a:t>
            </a:r>
            <a:r>
              <a:rPr b="1" lang="en">
                <a:solidFill>
                  <a:schemeClr val="dk1"/>
                </a:solidFill>
              </a:rPr>
              <a:t> [CLICK] </a:t>
            </a:r>
            <a:r>
              <a:rPr lang="en">
                <a:solidFill>
                  <a:schemeClr val="dk1"/>
                </a:solidFill>
              </a:rPr>
              <a:t>70% of customers will go to self-check-out and </a:t>
            </a:r>
            <a:r>
              <a:rPr b="1" lang="en">
                <a:solidFill>
                  <a:schemeClr val="dk1"/>
                </a:solidFill>
              </a:rPr>
              <a:t> [CLICK] </a:t>
            </a:r>
            <a:r>
              <a:rPr lang="en">
                <a:solidFill>
                  <a:schemeClr val="dk1"/>
                </a:solidFill>
              </a:rPr>
              <a:t>30% will go to the manual counter for the optimised model. </a:t>
            </a:r>
            <a:r>
              <a:rPr b="1" lang="en">
                <a:solidFill>
                  <a:schemeClr val="dk1"/>
                </a:solidFill>
              </a:rPr>
              <a:t> [CLICK] </a:t>
            </a:r>
            <a:r>
              <a:rPr lang="en">
                <a:solidFill>
                  <a:schemeClr val="dk1"/>
                </a:solidFill>
              </a:rPr>
              <a:t>We have also assumed that there is a 10% delay for self-checkouts. These two probability assumptions will be further justified by Yingling.  </a:t>
            </a:r>
            <a:r>
              <a:rPr b="1" lang="en">
                <a:solidFill>
                  <a:schemeClr val="dk1"/>
                </a:solidFill>
              </a:rPr>
              <a:t>[CLICK] </a:t>
            </a:r>
            <a:r>
              <a:rPr lang="en">
                <a:solidFill>
                  <a:schemeClr val="dk1"/>
                </a:solidFill>
              </a:rPr>
              <a:t>Lastly, the delays in walking to the counters are assumed to be accounted for in the service time. </a:t>
            </a:r>
            <a:r>
              <a:rPr b="1" lang="en">
                <a:solidFill>
                  <a:schemeClr val="dk1"/>
                </a:solidFill>
              </a:rPr>
              <a:t>[CLICK]</a:t>
            </a:r>
            <a:endParaRPr b="1">
              <a:solidFill>
                <a:schemeClr val="dk1"/>
              </a:solidFill>
            </a:endParaRPr>
          </a:p>
          <a:p>
            <a:pPr indent="0" lvl="0" marL="0" rtl="0" algn="l">
              <a:spcBef>
                <a:spcPts val="0"/>
              </a:spcBef>
              <a:spcAft>
                <a:spcPts val="0"/>
              </a:spcAft>
              <a:buNone/>
            </a:pPr>
            <a:r>
              <a:rPr lang="en">
                <a:solidFill>
                  <a:schemeClr val="dk1"/>
                </a:solidFill>
              </a:rPr>
              <a:t>.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g1650d6f7d4b_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4" name="Google Shape;404;g1650d6f7d4b_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●To better conceptualise the model</a:t>
            </a:r>
            <a:r>
              <a:rPr lang="en">
                <a:solidFill>
                  <a:srgbClr val="FF0000"/>
                </a:solidFill>
              </a:rPr>
              <a:t>, </a:t>
            </a:r>
            <a:r>
              <a:rPr b="1" lang="en">
                <a:solidFill>
                  <a:srgbClr val="FF0000"/>
                </a:solidFill>
              </a:rPr>
              <a:t> [CLICK] </a:t>
            </a:r>
            <a:r>
              <a:rPr lang="en">
                <a:solidFill>
                  <a:schemeClr val="dk1"/>
                </a:solidFill>
              </a:rPr>
              <a:t>we have defined two state variables which are </a:t>
            </a:r>
            <a:r>
              <a:rPr b="1" lang="en">
                <a:solidFill>
                  <a:schemeClr val="dk1"/>
                </a:solidFill>
              </a:rPr>
              <a:t> [CLICK] </a:t>
            </a:r>
            <a:r>
              <a:rPr lang="en">
                <a:solidFill>
                  <a:schemeClr val="dk1"/>
                </a:solidFill>
              </a:rPr>
              <a:t>the number of people in the queue and  </a:t>
            </a:r>
            <a:r>
              <a:rPr b="1" lang="en">
                <a:solidFill>
                  <a:schemeClr val="dk1"/>
                </a:solidFill>
              </a:rPr>
              <a:t>[CLICK] </a:t>
            </a:r>
            <a:r>
              <a:rPr lang="en">
                <a:solidFill>
                  <a:schemeClr val="dk1"/>
                </a:solidFill>
              </a:rPr>
              <a:t>the server status.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●Also, </a:t>
            </a:r>
            <a:r>
              <a:rPr b="1" lang="en">
                <a:solidFill>
                  <a:schemeClr val="dk1"/>
                </a:solidFill>
              </a:rPr>
              <a:t> [CLICK] </a:t>
            </a:r>
            <a:r>
              <a:rPr lang="en">
                <a:solidFill>
                  <a:schemeClr val="dk1"/>
                </a:solidFill>
              </a:rPr>
              <a:t>there are two entities in our system which are </a:t>
            </a:r>
            <a:r>
              <a:rPr b="1" lang="en">
                <a:solidFill>
                  <a:schemeClr val="dk1"/>
                </a:solidFill>
              </a:rPr>
              <a:t> [CLICK] </a:t>
            </a:r>
            <a:r>
              <a:rPr lang="en">
                <a:solidFill>
                  <a:schemeClr val="dk1"/>
                </a:solidFill>
              </a:rPr>
              <a:t>customers and </a:t>
            </a:r>
            <a:r>
              <a:rPr b="1" lang="en">
                <a:solidFill>
                  <a:schemeClr val="dk1"/>
                </a:solidFill>
              </a:rPr>
              <a:t> [CLICK] </a:t>
            </a:r>
            <a:r>
              <a:rPr lang="en">
                <a:solidFill>
                  <a:schemeClr val="dk1"/>
                </a:solidFill>
              </a:rPr>
              <a:t>servers.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first event of the system is </a:t>
            </a:r>
            <a:r>
              <a:rPr b="1" lang="en">
                <a:solidFill>
                  <a:schemeClr val="dk1"/>
                </a:solidFill>
              </a:rPr>
              <a:t> [CLICK]</a:t>
            </a:r>
            <a:r>
              <a:rPr lang="en">
                <a:solidFill>
                  <a:schemeClr val="dk1"/>
                </a:solidFill>
              </a:rPr>
              <a:t> the arrival of customers where he will check if any of the 8 counters are available. If it is free, he will immediately go to the counter. If not, he will join the queue. Whenever an arrival happens, the system will schedule a new arrival event.</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●The second event in the system </a:t>
            </a:r>
            <a:r>
              <a:rPr b="1" lang="en">
                <a:solidFill>
                  <a:schemeClr val="dk1"/>
                </a:solidFill>
              </a:rPr>
              <a:t> [CLICK]</a:t>
            </a:r>
            <a:r>
              <a:rPr lang="en">
                <a:solidFill>
                  <a:schemeClr val="dk1"/>
                </a:solidFill>
              </a:rPr>
              <a:t> is the departure of customers, when a customer departs from the system, there will a counter becomes available. If there is a queue, the first person in the queue will go to the available counter and a new departure event will be generated.  If not, the server status will change from busy to idle.</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●Now, I will pass the time to Eeron.</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6388a0d320_0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16388a0d320_0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 xuan xuan, now i will be talking about how we go about collecting data.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will be collecting data from don don donki and fairprice between 6-8 pm for 3 days [Click].Data to be collected</a:t>
            </a:r>
            <a:r>
              <a:rPr lang="en">
                <a:solidFill>
                  <a:schemeClr val="dk1"/>
                </a:solidFill>
              </a:rPr>
              <a:t>[Click]</a:t>
            </a:r>
            <a:r>
              <a:rPr lang="en"/>
              <a:t> includes </a:t>
            </a:r>
            <a:r>
              <a:rPr lang="en">
                <a:solidFill>
                  <a:schemeClr val="dk1"/>
                </a:solidFill>
              </a:rPr>
              <a:t>[Click]</a:t>
            </a:r>
            <a:r>
              <a:rPr lang="en"/>
              <a:t>arrival time of customers,</a:t>
            </a:r>
            <a:r>
              <a:rPr lang="en">
                <a:solidFill>
                  <a:schemeClr val="dk1"/>
                </a:solidFill>
              </a:rPr>
              <a:t>[Click]</a:t>
            </a:r>
            <a:r>
              <a:rPr lang="en"/>
              <a:t>departure time of customers from the queue and </a:t>
            </a:r>
            <a:r>
              <a:rPr lang="en">
                <a:solidFill>
                  <a:schemeClr val="dk1"/>
                </a:solidFill>
              </a:rPr>
              <a:t>[Click]</a:t>
            </a:r>
            <a:r>
              <a:rPr lang="en"/>
              <a:t>service time at checkout stations. From these data</a:t>
            </a:r>
            <a:r>
              <a:rPr lang="en">
                <a:solidFill>
                  <a:schemeClr val="dk1"/>
                </a:solidFill>
              </a:rPr>
              <a:t>[Click]</a:t>
            </a:r>
            <a:r>
              <a:rPr lang="en"/>
              <a:t>, we would derive </a:t>
            </a:r>
            <a:r>
              <a:rPr lang="en">
                <a:solidFill>
                  <a:schemeClr val="dk1"/>
                </a:solidFill>
              </a:rPr>
              <a:t>[Click]</a:t>
            </a:r>
            <a:r>
              <a:rPr lang="en"/>
              <a:t>interarrival time by computing the time difference between each arrived customers and derive </a:t>
            </a:r>
            <a:r>
              <a:rPr lang="en">
                <a:solidFill>
                  <a:schemeClr val="dk1"/>
                </a:solidFill>
              </a:rPr>
              <a:t>[Click]</a:t>
            </a:r>
            <a:r>
              <a:rPr lang="en"/>
              <a:t>waiting time by calculating the difference between departure time of customers from queue and their arrival time.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183832a6437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183832a6437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collecting the data and getting the derived variables, we then went to use expertfit to identify the most appropriate statistical distribution and did a goodness of fit test. As seen from the pictures above, all their respective distribution has no rejection.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Next imtiyaaz will talk about model translation</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16388a0d320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16388a0d320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6388a0d320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6388a0d320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716075" y="1161150"/>
            <a:ext cx="4864500" cy="2668800"/>
          </a:xfrm>
          <a:prstGeom prst="rect">
            <a:avLst/>
          </a:prstGeom>
        </p:spPr>
        <p:txBody>
          <a:bodyPr anchorCtr="0" anchor="ctr" bIns="91425" lIns="91425" spcFirstLastPara="1" rIns="91425" wrap="square" tIns="91425">
            <a:noAutofit/>
          </a:bodyPr>
          <a:lstStyle>
            <a:lvl1pPr lvl="0" rtl="0">
              <a:spcBef>
                <a:spcPts val="0"/>
              </a:spcBef>
              <a:spcAft>
                <a:spcPts val="0"/>
              </a:spcAft>
              <a:buSzPts val="5200"/>
              <a:buNone/>
              <a:defRPr sz="5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0" name="Google Shape;10;p2"/>
          <p:cNvSpPr txBox="1"/>
          <p:nvPr>
            <p:ph idx="1" type="subTitle"/>
          </p:nvPr>
        </p:nvSpPr>
        <p:spPr>
          <a:xfrm>
            <a:off x="716075" y="3865893"/>
            <a:ext cx="4344000" cy="4758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SzPts val="1400"/>
              <a:buNone/>
              <a:defRPr sz="17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11" name="Google Shape;11;p2"/>
          <p:cNvSpPr txBox="1"/>
          <p:nvPr>
            <p:ph idx="2"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12" name="Google Shape;12;p2"/>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13" name="Google Shape;13;p2"/>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14" name="Google Shape;14;p2"/>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8" name="Shape 68"/>
        <p:cNvGrpSpPr/>
        <p:nvPr/>
      </p:nvGrpSpPr>
      <p:grpSpPr>
        <a:xfrm>
          <a:off x="0" y="0"/>
          <a:ext cx="0" cy="0"/>
          <a:chOff x="0" y="0"/>
          <a:chExt cx="0" cy="0"/>
        </a:xfrm>
      </p:grpSpPr>
      <p:sp>
        <p:nvSpPr>
          <p:cNvPr id="69" name="Google Shape;69;p11"/>
          <p:cNvSpPr txBox="1"/>
          <p:nvPr>
            <p:ph hasCustomPrompt="1" type="title"/>
          </p:nvPr>
        </p:nvSpPr>
        <p:spPr>
          <a:xfrm>
            <a:off x="1284000" y="1311100"/>
            <a:ext cx="6576000" cy="2100300"/>
          </a:xfrm>
          <a:prstGeom prst="rect">
            <a:avLst/>
          </a:prstGeom>
        </p:spPr>
        <p:txBody>
          <a:bodyPr anchorCtr="0" anchor="b" bIns="91425" lIns="91425" spcFirstLastPara="1" rIns="91425" wrap="square" tIns="91425">
            <a:noAutofit/>
          </a:bodyPr>
          <a:lstStyle>
            <a:lvl1pPr lvl="0" algn="ctr">
              <a:spcBef>
                <a:spcPts val="0"/>
              </a:spcBef>
              <a:spcAft>
                <a:spcPts val="0"/>
              </a:spcAft>
              <a:buSzPts val="9600"/>
              <a:buNone/>
              <a:defRPr sz="12000">
                <a:solidFill>
                  <a:srgbClr val="101122"/>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70" name="Google Shape;70;p11"/>
          <p:cNvSpPr txBox="1"/>
          <p:nvPr>
            <p:ph idx="1" type="subTitle"/>
          </p:nvPr>
        </p:nvSpPr>
        <p:spPr>
          <a:xfrm>
            <a:off x="1284000" y="3335275"/>
            <a:ext cx="6576000" cy="497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900"/>
            </a:lvl1pPr>
            <a:lvl2pPr lvl="1" rtl="0" algn="ctr">
              <a:lnSpc>
                <a:spcPct val="100000"/>
              </a:lnSpc>
              <a:spcBef>
                <a:spcPts val="0"/>
              </a:spcBef>
              <a:spcAft>
                <a:spcPts val="0"/>
              </a:spcAft>
              <a:buSzPts val="1600"/>
              <a:buNone/>
              <a:defRPr sz="1600"/>
            </a:lvl2pPr>
            <a:lvl3pPr lvl="2" rtl="0" algn="ctr">
              <a:lnSpc>
                <a:spcPct val="100000"/>
              </a:lnSpc>
              <a:spcBef>
                <a:spcPts val="1600"/>
              </a:spcBef>
              <a:spcAft>
                <a:spcPts val="0"/>
              </a:spcAft>
              <a:buSzPts val="1600"/>
              <a:buNone/>
              <a:defRPr sz="1600"/>
            </a:lvl3pPr>
            <a:lvl4pPr lvl="3" rtl="0" algn="ctr">
              <a:lnSpc>
                <a:spcPct val="100000"/>
              </a:lnSpc>
              <a:spcBef>
                <a:spcPts val="1600"/>
              </a:spcBef>
              <a:spcAft>
                <a:spcPts val="0"/>
              </a:spcAft>
              <a:buSzPts val="1600"/>
              <a:buNone/>
              <a:defRPr sz="1600"/>
            </a:lvl4pPr>
            <a:lvl5pPr lvl="4" rtl="0" algn="ctr">
              <a:lnSpc>
                <a:spcPct val="100000"/>
              </a:lnSpc>
              <a:spcBef>
                <a:spcPts val="1600"/>
              </a:spcBef>
              <a:spcAft>
                <a:spcPts val="0"/>
              </a:spcAft>
              <a:buSzPts val="1600"/>
              <a:buNone/>
              <a:defRPr sz="1600"/>
            </a:lvl5pPr>
            <a:lvl6pPr lvl="5" rtl="0" algn="ctr">
              <a:lnSpc>
                <a:spcPct val="100000"/>
              </a:lnSpc>
              <a:spcBef>
                <a:spcPts val="1600"/>
              </a:spcBef>
              <a:spcAft>
                <a:spcPts val="0"/>
              </a:spcAft>
              <a:buSzPts val="1600"/>
              <a:buNone/>
              <a:defRPr sz="1600"/>
            </a:lvl6pPr>
            <a:lvl7pPr lvl="6" rtl="0" algn="ctr">
              <a:lnSpc>
                <a:spcPct val="100000"/>
              </a:lnSpc>
              <a:spcBef>
                <a:spcPts val="1600"/>
              </a:spcBef>
              <a:spcAft>
                <a:spcPts val="0"/>
              </a:spcAft>
              <a:buSzPts val="1600"/>
              <a:buNone/>
              <a:defRPr sz="1600"/>
            </a:lvl7pPr>
            <a:lvl8pPr lvl="7" rtl="0" algn="ctr">
              <a:lnSpc>
                <a:spcPct val="100000"/>
              </a:lnSpc>
              <a:spcBef>
                <a:spcPts val="1600"/>
              </a:spcBef>
              <a:spcAft>
                <a:spcPts val="0"/>
              </a:spcAft>
              <a:buSzPts val="1600"/>
              <a:buNone/>
              <a:defRPr sz="1600"/>
            </a:lvl8pPr>
            <a:lvl9pPr lvl="8" rtl="0" algn="ctr">
              <a:lnSpc>
                <a:spcPct val="100000"/>
              </a:lnSpc>
              <a:spcBef>
                <a:spcPts val="1600"/>
              </a:spcBef>
              <a:spcAft>
                <a:spcPts val="1600"/>
              </a:spcAft>
              <a:buSzPts val="1600"/>
              <a:buNone/>
              <a:defRPr sz="1600"/>
            </a:lvl9pPr>
          </a:lstStyle>
          <a:p/>
        </p:txBody>
      </p:sp>
      <p:sp>
        <p:nvSpPr>
          <p:cNvPr id="71" name="Google Shape;71;p11"/>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72" name="Google Shape;72;p11"/>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11"/>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74" name="Google Shape;74;p11"/>
          <p:cNvSpPr txBox="1"/>
          <p:nvPr>
            <p:ph idx="2"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75" name="Shape 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76" name="Shape 76"/>
        <p:cNvGrpSpPr/>
        <p:nvPr/>
      </p:nvGrpSpPr>
      <p:grpSpPr>
        <a:xfrm>
          <a:off x="0" y="0"/>
          <a:ext cx="0" cy="0"/>
          <a:chOff x="0" y="0"/>
          <a:chExt cx="0" cy="0"/>
        </a:xfrm>
      </p:grpSpPr>
      <p:sp>
        <p:nvSpPr>
          <p:cNvPr id="77" name="Google Shape;77;p13"/>
          <p:cNvSpPr txBox="1"/>
          <p:nvPr>
            <p:ph type="title"/>
          </p:nvPr>
        </p:nvSpPr>
        <p:spPr>
          <a:xfrm>
            <a:off x="5626875" y="3058675"/>
            <a:ext cx="2797200" cy="13644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4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78" name="Google Shape;78;p13"/>
          <p:cNvSpPr txBox="1"/>
          <p:nvPr>
            <p:ph hasCustomPrompt="1" idx="2" type="title"/>
          </p:nvPr>
        </p:nvSpPr>
        <p:spPr>
          <a:xfrm>
            <a:off x="722223" y="3292758"/>
            <a:ext cx="25161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FDB2AD"/>
              </a:buClr>
              <a:buSzPts val="4800"/>
              <a:buNone/>
              <a:defRPr sz="4800">
                <a:solidFill>
                  <a:schemeClr val="dk2"/>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79" name="Google Shape;79;p13"/>
          <p:cNvSpPr txBox="1"/>
          <p:nvPr>
            <p:ph hasCustomPrompt="1" idx="3" type="title"/>
          </p:nvPr>
        </p:nvSpPr>
        <p:spPr>
          <a:xfrm>
            <a:off x="3457684" y="3292758"/>
            <a:ext cx="25161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FDB2AD"/>
              </a:buClr>
              <a:buSzPts val="4800"/>
              <a:buNone/>
              <a:defRPr sz="4800">
                <a:solidFill>
                  <a:schemeClr val="dk2"/>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80" name="Google Shape;80;p13"/>
          <p:cNvSpPr txBox="1"/>
          <p:nvPr>
            <p:ph hasCustomPrompt="1" idx="4" type="title"/>
          </p:nvPr>
        </p:nvSpPr>
        <p:spPr>
          <a:xfrm>
            <a:off x="722223" y="2109223"/>
            <a:ext cx="25161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FDB2AD"/>
              </a:buClr>
              <a:buSzPts val="4800"/>
              <a:buNone/>
              <a:defRPr sz="4800">
                <a:solidFill>
                  <a:schemeClr val="dk2"/>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81" name="Google Shape;81;p13"/>
          <p:cNvSpPr txBox="1"/>
          <p:nvPr>
            <p:ph hasCustomPrompt="1" idx="5" type="title"/>
          </p:nvPr>
        </p:nvSpPr>
        <p:spPr>
          <a:xfrm>
            <a:off x="3457684" y="2109223"/>
            <a:ext cx="25161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FDB2AD"/>
              </a:buClr>
              <a:buSzPts val="4800"/>
              <a:buNone/>
              <a:defRPr sz="4800">
                <a:solidFill>
                  <a:schemeClr val="dk2"/>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82" name="Google Shape;82;p13"/>
          <p:cNvSpPr txBox="1"/>
          <p:nvPr>
            <p:ph hasCustomPrompt="1" idx="6" type="title"/>
          </p:nvPr>
        </p:nvSpPr>
        <p:spPr>
          <a:xfrm>
            <a:off x="722223" y="898825"/>
            <a:ext cx="25161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FDB2AD"/>
              </a:buClr>
              <a:buSzPts val="4800"/>
              <a:buNone/>
              <a:defRPr sz="4800">
                <a:solidFill>
                  <a:schemeClr val="dk2"/>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83" name="Google Shape;83;p13"/>
          <p:cNvSpPr txBox="1"/>
          <p:nvPr>
            <p:ph hasCustomPrompt="1" idx="7" type="title"/>
          </p:nvPr>
        </p:nvSpPr>
        <p:spPr>
          <a:xfrm>
            <a:off x="3457684" y="898825"/>
            <a:ext cx="2516100" cy="577800"/>
          </a:xfrm>
          <a:prstGeom prst="rect">
            <a:avLst/>
          </a:prstGeom>
          <a:noFill/>
        </p:spPr>
        <p:txBody>
          <a:bodyPr anchorCtr="0" anchor="ctr" bIns="91425" lIns="91425" spcFirstLastPara="1" rIns="91425" wrap="square" tIns="91425">
            <a:noAutofit/>
          </a:bodyPr>
          <a:lstStyle>
            <a:lvl1pPr lvl="0" rtl="0">
              <a:spcBef>
                <a:spcPts val="0"/>
              </a:spcBef>
              <a:spcAft>
                <a:spcPts val="0"/>
              </a:spcAft>
              <a:buClr>
                <a:srgbClr val="FDB2AD"/>
              </a:buClr>
              <a:buSzPts val="4800"/>
              <a:buNone/>
              <a:defRPr sz="4800">
                <a:solidFill>
                  <a:schemeClr val="dk2"/>
                </a:solidFill>
              </a:defRPr>
            </a:lvl1pPr>
            <a:lvl2pPr lvl="1"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2pPr>
            <a:lvl3pPr lvl="2"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3pPr>
            <a:lvl4pPr lvl="3"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4pPr>
            <a:lvl5pPr lvl="4"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5pPr>
            <a:lvl6pPr lvl="5"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6pPr>
            <a:lvl7pPr lvl="6"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7pPr>
            <a:lvl8pPr lvl="7"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8pPr>
            <a:lvl9pPr lvl="8" rtl="0" algn="ctr">
              <a:spcBef>
                <a:spcPts val="0"/>
              </a:spcBef>
              <a:spcAft>
                <a:spcPts val="0"/>
              </a:spcAft>
              <a:buClr>
                <a:srgbClr val="FDB2AD"/>
              </a:buClr>
              <a:buSzPts val="4800"/>
              <a:buFont typeface="Fira Sans Extra Condensed Medium"/>
              <a:buNone/>
              <a:defRPr sz="4800">
                <a:solidFill>
                  <a:srgbClr val="FDB2AD"/>
                </a:solidFill>
                <a:latin typeface="Fira Sans Extra Condensed Medium"/>
                <a:ea typeface="Fira Sans Extra Condensed Medium"/>
                <a:cs typeface="Fira Sans Extra Condensed Medium"/>
                <a:sym typeface="Fira Sans Extra Condensed Medium"/>
              </a:defRPr>
            </a:lvl9pPr>
          </a:lstStyle>
          <a:p>
            <a:r>
              <a:t>xx%</a:t>
            </a:r>
          </a:p>
        </p:txBody>
      </p:sp>
      <p:sp>
        <p:nvSpPr>
          <p:cNvPr id="84" name="Google Shape;84;p13"/>
          <p:cNvSpPr txBox="1"/>
          <p:nvPr>
            <p:ph idx="8" type="ctrTitle"/>
          </p:nvPr>
        </p:nvSpPr>
        <p:spPr>
          <a:xfrm>
            <a:off x="714175" y="3684122"/>
            <a:ext cx="2516100" cy="3207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85" name="Google Shape;85;p13"/>
          <p:cNvSpPr txBox="1"/>
          <p:nvPr>
            <p:ph idx="1" type="subTitle"/>
          </p:nvPr>
        </p:nvSpPr>
        <p:spPr>
          <a:xfrm>
            <a:off x="714175" y="3888474"/>
            <a:ext cx="2516100" cy="53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6" name="Google Shape;86;p13"/>
          <p:cNvSpPr txBox="1"/>
          <p:nvPr>
            <p:ph idx="9" type="ctrTitle"/>
          </p:nvPr>
        </p:nvSpPr>
        <p:spPr>
          <a:xfrm>
            <a:off x="3457671" y="3684122"/>
            <a:ext cx="2516100" cy="3207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87" name="Google Shape;87;p13"/>
          <p:cNvSpPr txBox="1"/>
          <p:nvPr>
            <p:ph idx="13" type="subTitle"/>
          </p:nvPr>
        </p:nvSpPr>
        <p:spPr>
          <a:xfrm>
            <a:off x="3457676" y="3888475"/>
            <a:ext cx="2516100" cy="53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8" name="Google Shape;88;p13"/>
          <p:cNvSpPr/>
          <p:nvPr/>
        </p:nvSpPr>
        <p:spPr>
          <a:xfrm>
            <a:off x="1150175" y="2700900"/>
            <a:ext cx="2525" cy="25"/>
          </a:xfrm>
          <a:custGeom>
            <a:rect b="b" l="l" r="r" t="t"/>
            <a:pathLst>
              <a:path extrusionOk="0" h="1" w="101">
                <a:moveTo>
                  <a:pt x="101" y="1"/>
                </a:moveTo>
                <a:lnTo>
                  <a:pt x="0" y="1"/>
                </a:lnTo>
                <a:lnTo>
                  <a:pt x="0" y="1"/>
                </a:lnTo>
                <a:close/>
              </a:path>
            </a:pathLst>
          </a:custGeom>
          <a:solidFill>
            <a:srgbClr val="CEF2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txBox="1"/>
          <p:nvPr>
            <p:ph idx="14" type="ctrTitle"/>
          </p:nvPr>
        </p:nvSpPr>
        <p:spPr>
          <a:xfrm>
            <a:off x="714175" y="2500591"/>
            <a:ext cx="2516100" cy="3207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0" name="Google Shape;90;p13"/>
          <p:cNvSpPr txBox="1"/>
          <p:nvPr>
            <p:ph idx="15" type="subTitle"/>
          </p:nvPr>
        </p:nvSpPr>
        <p:spPr>
          <a:xfrm>
            <a:off x="714175" y="2704946"/>
            <a:ext cx="25161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1" name="Google Shape;91;p13"/>
          <p:cNvSpPr txBox="1"/>
          <p:nvPr>
            <p:ph idx="16" type="ctrTitle"/>
          </p:nvPr>
        </p:nvSpPr>
        <p:spPr>
          <a:xfrm>
            <a:off x="3457671" y="2500591"/>
            <a:ext cx="2516100" cy="3207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2" name="Google Shape;92;p13"/>
          <p:cNvSpPr txBox="1"/>
          <p:nvPr>
            <p:ph idx="17" type="subTitle"/>
          </p:nvPr>
        </p:nvSpPr>
        <p:spPr>
          <a:xfrm>
            <a:off x="3457676" y="2704947"/>
            <a:ext cx="2516100" cy="577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3" name="Google Shape;93;p13"/>
          <p:cNvSpPr txBox="1"/>
          <p:nvPr>
            <p:ph idx="18" type="ctrTitle"/>
          </p:nvPr>
        </p:nvSpPr>
        <p:spPr>
          <a:xfrm>
            <a:off x="714175" y="1290241"/>
            <a:ext cx="2516100" cy="3207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4" name="Google Shape;94;p13"/>
          <p:cNvSpPr txBox="1"/>
          <p:nvPr>
            <p:ph idx="19" type="subTitle"/>
          </p:nvPr>
        </p:nvSpPr>
        <p:spPr>
          <a:xfrm>
            <a:off x="714175" y="1494518"/>
            <a:ext cx="2516100" cy="53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5" name="Google Shape;95;p13"/>
          <p:cNvSpPr txBox="1"/>
          <p:nvPr>
            <p:ph idx="20" type="ctrTitle"/>
          </p:nvPr>
        </p:nvSpPr>
        <p:spPr>
          <a:xfrm>
            <a:off x="3457671" y="1290241"/>
            <a:ext cx="2516100" cy="320700"/>
          </a:xfrm>
          <a:prstGeom prst="rect">
            <a:avLst/>
          </a:prstGeom>
        </p:spPr>
        <p:txBody>
          <a:bodyPr anchorCtr="0" anchor="b" bIns="91425" lIns="91425" spcFirstLastPara="1" rIns="91425" wrap="square" tIns="91425">
            <a:noAutofit/>
          </a:bodyPr>
          <a:lstStyle>
            <a:lvl1pPr lvl="0" rtl="0">
              <a:spcBef>
                <a:spcPts val="0"/>
              </a:spcBef>
              <a:spcAft>
                <a:spcPts val="0"/>
              </a:spcAft>
              <a:buSzPts val="1200"/>
              <a:buNone/>
              <a:defRPr sz="2000">
                <a:solidFill>
                  <a:schemeClr val="dk1"/>
                </a:solidFill>
              </a:defRPr>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p:txBody>
      </p:sp>
      <p:sp>
        <p:nvSpPr>
          <p:cNvPr id="96" name="Google Shape;96;p13"/>
          <p:cNvSpPr txBox="1"/>
          <p:nvPr>
            <p:ph idx="21" type="subTitle"/>
          </p:nvPr>
        </p:nvSpPr>
        <p:spPr>
          <a:xfrm>
            <a:off x="3457676" y="1494519"/>
            <a:ext cx="2516100" cy="534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200">
                <a:solidFill>
                  <a:schemeClr val="dk1"/>
                </a:solidFill>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7" name="Google Shape;97;p13"/>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98" name="Google Shape;98;p13"/>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13"/>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100" name="Google Shape;100;p13"/>
          <p:cNvSpPr txBox="1"/>
          <p:nvPr>
            <p:ph idx="22"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01" name="Shape 101"/>
        <p:cNvGrpSpPr/>
        <p:nvPr/>
      </p:nvGrpSpPr>
      <p:grpSpPr>
        <a:xfrm>
          <a:off x="0" y="0"/>
          <a:ext cx="0" cy="0"/>
          <a:chOff x="0" y="0"/>
          <a:chExt cx="0" cy="0"/>
        </a:xfrm>
      </p:grpSpPr>
      <p:sp>
        <p:nvSpPr>
          <p:cNvPr id="102" name="Google Shape;102;p14"/>
          <p:cNvSpPr txBox="1"/>
          <p:nvPr>
            <p:ph type="title"/>
          </p:nvPr>
        </p:nvSpPr>
        <p:spPr>
          <a:xfrm>
            <a:off x="4212225" y="1875138"/>
            <a:ext cx="3739200" cy="1176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5300"/>
            </a:lvl1pPr>
            <a:lvl2pPr lvl="1" rtl="0" algn="r">
              <a:spcBef>
                <a:spcPts val="0"/>
              </a:spcBef>
              <a:spcAft>
                <a:spcPts val="0"/>
              </a:spcAft>
              <a:buSzPts val="3600"/>
              <a:buNone/>
              <a:defRPr sz="3600"/>
            </a:lvl2pPr>
            <a:lvl3pPr lvl="2" rtl="0" algn="r">
              <a:spcBef>
                <a:spcPts val="0"/>
              </a:spcBef>
              <a:spcAft>
                <a:spcPts val="0"/>
              </a:spcAft>
              <a:buSzPts val="3600"/>
              <a:buNone/>
              <a:defRPr sz="3600"/>
            </a:lvl3pPr>
            <a:lvl4pPr lvl="3" rtl="0" algn="r">
              <a:spcBef>
                <a:spcPts val="0"/>
              </a:spcBef>
              <a:spcAft>
                <a:spcPts val="0"/>
              </a:spcAft>
              <a:buSzPts val="3600"/>
              <a:buNone/>
              <a:defRPr sz="3600"/>
            </a:lvl4pPr>
            <a:lvl5pPr lvl="4" rtl="0" algn="r">
              <a:spcBef>
                <a:spcPts val="0"/>
              </a:spcBef>
              <a:spcAft>
                <a:spcPts val="0"/>
              </a:spcAft>
              <a:buSzPts val="3600"/>
              <a:buNone/>
              <a:defRPr sz="3600"/>
            </a:lvl5pPr>
            <a:lvl6pPr lvl="5" rtl="0" algn="r">
              <a:spcBef>
                <a:spcPts val="0"/>
              </a:spcBef>
              <a:spcAft>
                <a:spcPts val="0"/>
              </a:spcAft>
              <a:buSzPts val="3600"/>
              <a:buNone/>
              <a:defRPr sz="3600"/>
            </a:lvl6pPr>
            <a:lvl7pPr lvl="6" rtl="0" algn="r">
              <a:spcBef>
                <a:spcPts val="0"/>
              </a:spcBef>
              <a:spcAft>
                <a:spcPts val="0"/>
              </a:spcAft>
              <a:buSzPts val="3600"/>
              <a:buNone/>
              <a:defRPr sz="3600"/>
            </a:lvl7pPr>
            <a:lvl8pPr lvl="7" rtl="0" algn="r">
              <a:spcBef>
                <a:spcPts val="0"/>
              </a:spcBef>
              <a:spcAft>
                <a:spcPts val="0"/>
              </a:spcAft>
              <a:buSzPts val="3600"/>
              <a:buNone/>
              <a:defRPr sz="3600"/>
            </a:lvl8pPr>
            <a:lvl9pPr lvl="8" rtl="0" algn="r">
              <a:spcBef>
                <a:spcPts val="0"/>
              </a:spcBef>
              <a:spcAft>
                <a:spcPts val="0"/>
              </a:spcAft>
              <a:buSzPts val="3600"/>
              <a:buNone/>
              <a:defRPr sz="3600"/>
            </a:lvl9pPr>
          </a:lstStyle>
          <a:p/>
        </p:txBody>
      </p:sp>
      <p:sp>
        <p:nvSpPr>
          <p:cNvPr id="103" name="Google Shape;103;p14"/>
          <p:cNvSpPr txBox="1"/>
          <p:nvPr>
            <p:ph hasCustomPrompt="1" idx="2" type="title"/>
          </p:nvPr>
        </p:nvSpPr>
        <p:spPr>
          <a:xfrm>
            <a:off x="6521625" y="1084663"/>
            <a:ext cx="1429800" cy="12429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SzPts val="6000"/>
              <a:buNone/>
              <a:defRPr b="1" sz="7200">
                <a:solidFill>
                  <a:schemeClr val="dk2"/>
                </a:solidFill>
              </a:defRPr>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a:r>
              <a:t>xx%</a:t>
            </a:r>
          </a:p>
        </p:txBody>
      </p:sp>
      <p:sp>
        <p:nvSpPr>
          <p:cNvPr id="104" name="Google Shape;104;p14"/>
          <p:cNvSpPr txBox="1"/>
          <p:nvPr>
            <p:ph idx="1" type="subTitle"/>
          </p:nvPr>
        </p:nvSpPr>
        <p:spPr>
          <a:xfrm>
            <a:off x="5394825" y="3345438"/>
            <a:ext cx="25566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a:lvl1pPr>
            <a:lvl2pPr lvl="1" rtl="0" algn="r">
              <a:lnSpc>
                <a:spcPct val="100000"/>
              </a:lnSpc>
              <a:spcBef>
                <a:spcPts val="1600"/>
              </a:spcBef>
              <a:spcAft>
                <a:spcPts val="0"/>
              </a:spcAft>
              <a:buSzPts val="1400"/>
              <a:buNone/>
              <a:defRPr/>
            </a:lvl2pPr>
            <a:lvl3pPr lvl="2" rtl="0" algn="r">
              <a:lnSpc>
                <a:spcPct val="100000"/>
              </a:lnSpc>
              <a:spcBef>
                <a:spcPts val="1600"/>
              </a:spcBef>
              <a:spcAft>
                <a:spcPts val="0"/>
              </a:spcAft>
              <a:buSzPts val="1400"/>
              <a:buNone/>
              <a:defRPr/>
            </a:lvl3pPr>
            <a:lvl4pPr lvl="3" rtl="0" algn="r">
              <a:lnSpc>
                <a:spcPct val="100000"/>
              </a:lnSpc>
              <a:spcBef>
                <a:spcPts val="1600"/>
              </a:spcBef>
              <a:spcAft>
                <a:spcPts val="0"/>
              </a:spcAft>
              <a:buSzPts val="1400"/>
              <a:buNone/>
              <a:defRPr/>
            </a:lvl4pPr>
            <a:lvl5pPr lvl="4" rtl="0" algn="r">
              <a:lnSpc>
                <a:spcPct val="100000"/>
              </a:lnSpc>
              <a:spcBef>
                <a:spcPts val="1600"/>
              </a:spcBef>
              <a:spcAft>
                <a:spcPts val="0"/>
              </a:spcAft>
              <a:buSzPts val="1400"/>
              <a:buNone/>
              <a:defRPr/>
            </a:lvl5pPr>
            <a:lvl6pPr lvl="5" rtl="0" algn="r">
              <a:lnSpc>
                <a:spcPct val="100000"/>
              </a:lnSpc>
              <a:spcBef>
                <a:spcPts val="1600"/>
              </a:spcBef>
              <a:spcAft>
                <a:spcPts val="0"/>
              </a:spcAft>
              <a:buSzPts val="1400"/>
              <a:buNone/>
              <a:defRPr/>
            </a:lvl6pPr>
            <a:lvl7pPr lvl="6" rtl="0" algn="r">
              <a:lnSpc>
                <a:spcPct val="100000"/>
              </a:lnSpc>
              <a:spcBef>
                <a:spcPts val="1600"/>
              </a:spcBef>
              <a:spcAft>
                <a:spcPts val="0"/>
              </a:spcAft>
              <a:buSzPts val="1400"/>
              <a:buNone/>
              <a:defRPr/>
            </a:lvl7pPr>
            <a:lvl8pPr lvl="7" rtl="0" algn="r">
              <a:lnSpc>
                <a:spcPct val="100000"/>
              </a:lnSpc>
              <a:spcBef>
                <a:spcPts val="1600"/>
              </a:spcBef>
              <a:spcAft>
                <a:spcPts val="0"/>
              </a:spcAft>
              <a:buSzPts val="1400"/>
              <a:buNone/>
              <a:defRPr/>
            </a:lvl8pPr>
            <a:lvl9pPr lvl="8" rtl="0" algn="r">
              <a:lnSpc>
                <a:spcPct val="100000"/>
              </a:lnSpc>
              <a:spcBef>
                <a:spcPts val="1600"/>
              </a:spcBef>
              <a:spcAft>
                <a:spcPts val="1600"/>
              </a:spcAft>
              <a:buSzPts val="1400"/>
              <a:buNone/>
              <a:defRPr/>
            </a:lvl9pPr>
          </a:lstStyle>
          <a:p/>
        </p:txBody>
      </p:sp>
      <p:cxnSp>
        <p:nvCxnSpPr>
          <p:cNvPr id="105" name="Google Shape;105;p14"/>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106" name="Google Shape;106;p14"/>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107" name="Google Shape;107;p14"/>
          <p:cNvSpPr txBox="1"/>
          <p:nvPr>
            <p:ph idx="3"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108" name="Google Shape;108;p14"/>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SECTION_HEADER_2">
    <p:spTree>
      <p:nvGrpSpPr>
        <p:cNvPr id="109" name="Shape 109"/>
        <p:cNvGrpSpPr/>
        <p:nvPr/>
      </p:nvGrpSpPr>
      <p:grpSpPr>
        <a:xfrm>
          <a:off x="0" y="0"/>
          <a:ext cx="0" cy="0"/>
          <a:chOff x="0" y="0"/>
          <a:chExt cx="0" cy="0"/>
        </a:xfrm>
      </p:grpSpPr>
      <p:sp>
        <p:nvSpPr>
          <p:cNvPr id="110" name="Google Shape;110;p15"/>
          <p:cNvSpPr txBox="1"/>
          <p:nvPr>
            <p:ph type="title"/>
          </p:nvPr>
        </p:nvSpPr>
        <p:spPr>
          <a:xfrm>
            <a:off x="1827900" y="1946325"/>
            <a:ext cx="5488200" cy="1176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53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11" name="Google Shape;111;p15"/>
          <p:cNvSpPr txBox="1"/>
          <p:nvPr>
            <p:ph hasCustomPrompt="1" idx="2" type="title"/>
          </p:nvPr>
        </p:nvSpPr>
        <p:spPr>
          <a:xfrm>
            <a:off x="3857100" y="1155850"/>
            <a:ext cx="1429800" cy="1242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7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12" name="Google Shape;112;p15"/>
          <p:cNvSpPr txBox="1"/>
          <p:nvPr>
            <p:ph idx="1" type="subTitle"/>
          </p:nvPr>
        </p:nvSpPr>
        <p:spPr>
          <a:xfrm>
            <a:off x="3293700" y="3416625"/>
            <a:ext cx="25566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13" name="Google Shape;113;p15"/>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114" name="Google Shape;114;p15"/>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115" name="Google Shape;115;p15"/>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116" name="Google Shape;116;p15"/>
          <p:cNvSpPr txBox="1"/>
          <p:nvPr>
            <p:ph idx="3"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17" name="Shape 117"/>
        <p:cNvGrpSpPr/>
        <p:nvPr/>
      </p:nvGrpSpPr>
      <p:grpSpPr>
        <a:xfrm>
          <a:off x="0" y="0"/>
          <a:ext cx="0" cy="0"/>
          <a:chOff x="0" y="0"/>
          <a:chExt cx="0" cy="0"/>
        </a:xfrm>
      </p:grpSpPr>
      <p:sp>
        <p:nvSpPr>
          <p:cNvPr id="118" name="Google Shape;118;p16"/>
          <p:cNvSpPr txBox="1"/>
          <p:nvPr>
            <p:ph type="title"/>
          </p:nvPr>
        </p:nvSpPr>
        <p:spPr>
          <a:xfrm>
            <a:off x="1133625" y="3198525"/>
            <a:ext cx="4334400" cy="5319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1800"/>
              <a:buNone/>
              <a:defRPr sz="2800"/>
            </a:lvl1pPr>
            <a:lvl2pPr lvl="1" rtl="0" algn="ctr">
              <a:spcBef>
                <a:spcPts val="0"/>
              </a:spcBef>
              <a:spcAft>
                <a:spcPts val="0"/>
              </a:spcAft>
              <a:buSzPts val="1800"/>
              <a:buNone/>
              <a:defRPr sz="1800"/>
            </a:lvl2pPr>
            <a:lvl3pPr lvl="2" rtl="0" algn="ctr">
              <a:spcBef>
                <a:spcPts val="0"/>
              </a:spcBef>
              <a:spcAft>
                <a:spcPts val="0"/>
              </a:spcAft>
              <a:buSzPts val="1800"/>
              <a:buNone/>
              <a:defRPr sz="1800"/>
            </a:lvl3pPr>
            <a:lvl4pPr lvl="3" rtl="0" algn="ctr">
              <a:spcBef>
                <a:spcPts val="0"/>
              </a:spcBef>
              <a:spcAft>
                <a:spcPts val="0"/>
              </a:spcAft>
              <a:buSzPts val="1800"/>
              <a:buNone/>
              <a:defRPr sz="1800"/>
            </a:lvl4pPr>
            <a:lvl5pPr lvl="4" rtl="0" algn="ctr">
              <a:spcBef>
                <a:spcPts val="0"/>
              </a:spcBef>
              <a:spcAft>
                <a:spcPts val="0"/>
              </a:spcAft>
              <a:buSzPts val="1800"/>
              <a:buNone/>
              <a:defRPr sz="1800"/>
            </a:lvl5pPr>
            <a:lvl6pPr lvl="5" rtl="0" algn="ctr">
              <a:spcBef>
                <a:spcPts val="0"/>
              </a:spcBef>
              <a:spcAft>
                <a:spcPts val="0"/>
              </a:spcAft>
              <a:buSzPts val="1800"/>
              <a:buNone/>
              <a:defRPr sz="1800"/>
            </a:lvl6pPr>
            <a:lvl7pPr lvl="6" rtl="0" algn="ctr">
              <a:spcBef>
                <a:spcPts val="0"/>
              </a:spcBef>
              <a:spcAft>
                <a:spcPts val="0"/>
              </a:spcAft>
              <a:buSzPts val="1800"/>
              <a:buNone/>
              <a:defRPr sz="1800"/>
            </a:lvl7pPr>
            <a:lvl8pPr lvl="7" rtl="0" algn="ctr">
              <a:spcBef>
                <a:spcPts val="0"/>
              </a:spcBef>
              <a:spcAft>
                <a:spcPts val="0"/>
              </a:spcAft>
              <a:buSzPts val="1800"/>
              <a:buNone/>
              <a:defRPr sz="1800"/>
            </a:lvl8pPr>
            <a:lvl9pPr lvl="8" rtl="0" algn="ctr">
              <a:spcBef>
                <a:spcPts val="0"/>
              </a:spcBef>
              <a:spcAft>
                <a:spcPts val="0"/>
              </a:spcAft>
              <a:buSzPts val="1800"/>
              <a:buNone/>
              <a:defRPr sz="1800"/>
            </a:lvl9pPr>
          </a:lstStyle>
          <a:p/>
        </p:txBody>
      </p:sp>
      <p:sp>
        <p:nvSpPr>
          <p:cNvPr id="119" name="Google Shape;119;p16"/>
          <p:cNvSpPr txBox="1"/>
          <p:nvPr>
            <p:ph idx="1" type="subTitle"/>
          </p:nvPr>
        </p:nvSpPr>
        <p:spPr>
          <a:xfrm>
            <a:off x="1133625" y="1774150"/>
            <a:ext cx="4318200" cy="1272000"/>
          </a:xfrm>
          <a:prstGeom prst="rect">
            <a:avLst/>
          </a:prstGeom>
          <a:noFill/>
          <a:ln>
            <a:noFill/>
          </a:ln>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8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20" name="Google Shape;120;p16"/>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121" name="Google Shape;121;p16"/>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122" name="Google Shape;122;p16"/>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123" name="Google Shape;123;p16"/>
          <p:cNvSpPr txBox="1"/>
          <p:nvPr>
            <p:ph idx="2"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_8">
    <p:spTree>
      <p:nvGrpSpPr>
        <p:cNvPr id="124" name="Shape 124"/>
        <p:cNvGrpSpPr/>
        <p:nvPr/>
      </p:nvGrpSpPr>
      <p:grpSpPr>
        <a:xfrm>
          <a:off x="0" y="0"/>
          <a:ext cx="0" cy="0"/>
          <a:chOff x="0" y="0"/>
          <a:chExt cx="0" cy="0"/>
        </a:xfrm>
      </p:grpSpPr>
      <p:sp>
        <p:nvSpPr>
          <p:cNvPr id="125" name="Google Shape;125;p17"/>
          <p:cNvSpPr txBox="1"/>
          <p:nvPr>
            <p:ph type="title"/>
          </p:nvPr>
        </p:nvSpPr>
        <p:spPr>
          <a:xfrm>
            <a:off x="3758108" y="1183875"/>
            <a:ext cx="30738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26" name="Google Shape;126;p17"/>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127" name="Google Shape;127;p17"/>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128" name="Google Shape;128;p17"/>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129" name="Google Shape;129;p17"/>
          <p:cNvSpPr txBox="1"/>
          <p:nvPr>
            <p:ph idx="2"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130" name="Google Shape;130;p17"/>
          <p:cNvSpPr txBox="1"/>
          <p:nvPr>
            <p:ph idx="1" type="body"/>
          </p:nvPr>
        </p:nvSpPr>
        <p:spPr>
          <a:xfrm>
            <a:off x="3758100" y="1939675"/>
            <a:ext cx="4558200" cy="21627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31" name="Shape 131"/>
        <p:cNvGrpSpPr/>
        <p:nvPr/>
      </p:nvGrpSpPr>
      <p:grpSpPr>
        <a:xfrm>
          <a:off x="0" y="0"/>
          <a:ext cx="0" cy="0"/>
          <a:chOff x="0" y="0"/>
          <a:chExt cx="0" cy="0"/>
        </a:xfrm>
      </p:grpSpPr>
      <p:sp>
        <p:nvSpPr>
          <p:cNvPr id="132" name="Google Shape;132;p18"/>
          <p:cNvSpPr txBox="1"/>
          <p:nvPr>
            <p:ph type="title"/>
          </p:nvPr>
        </p:nvSpPr>
        <p:spPr>
          <a:xfrm>
            <a:off x="1368156" y="2830925"/>
            <a:ext cx="29709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2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3" name="Google Shape;133;p18"/>
          <p:cNvSpPr txBox="1"/>
          <p:nvPr>
            <p:ph idx="2" type="title"/>
          </p:nvPr>
        </p:nvSpPr>
        <p:spPr>
          <a:xfrm>
            <a:off x="4804631" y="2830925"/>
            <a:ext cx="29712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2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134" name="Google Shape;134;p18"/>
          <p:cNvSpPr txBox="1"/>
          <p:nvPr>
            <p:ph idx="1" type="subTitle"/>
          </p:nvPr>
        </p:nvSpPr>
        <p:spPr>
          <a:xfrm>
            <a:off x="4804638" y="3318550"/>
            <a:ext cx="29712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5" name="Google Shape;135;p18"/>
          <p:cNvSpPr txBox="1"/>
          <p:nvPr>
            <p:ph idx="3" type="subTitle"/>
          </p:nvPr>
        </p:nvSpPr>
        <p:spPr>
          <a:xfrm>
            <a:off x="1368356" y="3318550"/>
            <a:ext cx="2970900" cy="833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36" name="Google Shape;136;p18"/>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137" name="Google Shape;137;p18"/>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138" name="Google Shape;138;p18"/>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139" name="Google Shape;139;p18"/>
          <p:cNvSpPr txBox="1"/>
          <p:nvPr>
            <p:ph idx="4"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140" name="Google Shape;140;p18"/>
          <p:cNvSpPr txBox="1"/>
          <p:nvPr>
            <p:ph idx="5" type="title"/>
          </p:nvPr>
        </p:nvSpPr>
        <p:spPr>
          <a:xfrm>
            <a:off x="720000" y="8664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141" name="Shape 141"/>
        <p:cNvGrpSpPr/>
        <p:nvPr/>
      </p:nvGrpSpPr>
      <p:grpSpPr>
        <a:xfrm>
          <a:off x="0" y="0"/>
          <a:ext cx="0" cy="0"/>
          <a:chOff x="0" y="0"/>
          <a:chExt cx="0" cy="0"/>
        </a:xfrm>
      </p:grpSpPr>
      <p:sp>
        <p:nvSpPr>
          <p:cNvPr id="142" name="Google Shape;142;p19"/>
          <p:cNvSpPr txBox="1"/>
          <p:nvPr>
            <p:ph type="title"/>
          </p:nvPr>
        </p:nvSpPr>
        <p:spPr>
          <a:xfrm>
            <a:off x="937626" y="2918692"/>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3" name="Google Shape;143;p19"/>
          <p:cNvSpPr txBox="1"/>
          <p:nvPr>
            <p:ph idx="1" type="subTitle"/>
          </p:nvPr>
        </p:nvSpPr>
        <p:spPr>
          <a:xfrm>
            <a:off x="937626" y="3375977"/>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4" name="Google Shape;144;p19"/>
          <p:cNvSpPr txBox="1"/>
          <p:nvPr>
            <p:ph idx="2" type="title"/>
          </p:nvPr>
        </p:nvSpPr>
        <p:spPr>
          <a:xfrm>
            <a:off x="3484348" y="2918692"/>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5" name="Google Shape;145;p19"/>
          <p:cNvSpPr txBox="1"/>
          <p:nvPr>
            <p:ph idx="3" type="subTitle"/>
          </p:nvPr>
        </p:nvSpPr>
        <p:spPr>
          <a:xfrm>
            <a:off x="3484347" y="3375977"/>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6" name="Google Shape;146;p19"/>
          <p:cNvSpPr txBox="1"/>
          <p:nvPr>
            <p:ph idx="4" type="title"/>
          </p:nvPr>
        </p:nvSpPr>
        <p:spPr>
          <a:xfrm>
            <a:off x="6031071" y="2918692"/>
            <a:ext cx="21753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0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147" name="Google Shape;147;p19"/>
          <p:cNvSpPr txBox="1"/>
          <p:nvPr>
            <p:ph idx="5" type="subTitle"/>
          </p:nvPr>
        </p:nvSpPr>
        <p:spPr>
          <a:xfrm>
            <a:off x="6031074" y="3375977"/>
            <a:ext cx="2175300" cy="8694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48" name="Google Shape;148;p19"/>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149" name="Google Shape;149;p19"/>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150" name="Google Shape;150;p19"/>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151" name="Google Shape;151;p19"/>
          <p:cNvSpPr txBox="1"/>
          <p:nvPr>
            <p:ph idx="6"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152" name="Google Shape;152;p19"/>
          <p:cNvSpPr txBox="1"/>
          <p:nvPr>
            <p:ph idx="7" type="title"/>
          </p:nvPr>
        </p:nvSpPr>
        <p:spPr>
          <a:xfrm>
            <a:off x="720000" y="866425"/>
            <a:ext cx="76602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TITLE_1_1_1_1">
    <p:spTree>
      <p:nvGrpSpPr>
        <p:cNvPr id="153" name="Shape 153"/>
        <p:cNvGrpSpPr/>
        <p:nvPr/>
      </p:nvGrpSpPr>
      <p:grpSpPr>
        <a:xfrm>
          <a:off x="0" y="0"/>
          <a:ext cx="0" cy="0"/>
          <a:chOff x="0" y="0"/>
          <a:chExt cx="0" cy="0"/>
        </a:xfrm>
      </p:grpSpPr>
      <p:sp>
        <p:nvSpPr>
          <p:cNvPr id="154" name="Google Shape;154;p20"/>
          <p:cNvSpPr txBox="1"/>
          <p:nvPr>
            <p:ph type="title"/>
          </p:nvPr>
        </p:nvSpPr>
        <p:spPr>
          <a:xfrm>
            <a:off x="1381044" y="1844750"/>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2000"/>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155" name="Google Shape;155;p20"/>
          <p:cNvSpPr txBox="1"/>
          <p:nvPr>
            <p:ph idx="2" type="title"/>
          </p:nvPr>
        </p:nvSpPr>
        <p:spPr>
          <a:xfrm>
            <a:off x="4046594" y="1844750"/>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2000"/>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156" name="Google Shape;156;p20"/>
          <p:cNvSpPr txBox="1"/>
          <p:nvPr>
            <p:ph idx="1" type="subTitle"/>
          </p:nvPr>
        </p:nvSpPr>
        <p:spPr>
          <a:xfrm>
            <a:off x="4046599" y="2346250"/>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7" name="Google Shape;157;p20"/>
          <p:cNvSpPr txBox="1"/>
          <p:nvPr>
            <p:ph idx="3" type="subTitle"/>
          </p:nvPr>
        </p:nvSpPr>
        <p:spPr>
          <a:xfrm>
            <a:off x="1381049" y="2346250"/>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8" name="Google Shape;158;p20"/>
          <p:cNvSpPr txBox="1"/>
          <p:nvPr>
            <p:ph idx="4" type="title"/>
          </p:nvPr>
        </p:nvSpPr>
        <p:spPr>
          <a:xfrm>
            <a:off x="6635706" y="1844750"/>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2000"/>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159" name="Google Shape;159;p20"/>
          <p:cNvSpPr txBox="1"/>
          <p:nvPr>
            <p:ph idx="5" type="subTitle"/>
          </p:nvPr>
        </p:nvSpPr>
        <p:spPr>
          <a:xfrm>
            <a:off x="6635701" y="2346250"/>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0" name="Google Shape;160;p20"/>
          <p:cNvSpPr txBox="1"/>
          <p:nvPr>
            <p:ph idx="6" type="title"/>
          </p:nvPr>
        </p:nvSpPr>
        <p:spPr>
          <a:xfrm>
            <a:off x="1381044" y="3209351"/>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2000"/>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161" name="Google Shape;161;p20"/>
          <p:cNvSpPr txBox="1"/>
          <p:nvPr>
            <p:ph idx="7" type="title"/>
          </p:nvPr>
        </p:nvSpPr>
        <p:spPr>
          <a:xfrm>
            <a:off x="4046594" y="3209350"/>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2000"/>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162" name="Google Shape;162;p20"/>
          <p:cNvSpPr txBox="1"/>
          <p:nvPr>
            <p:ph idx="8" type="subTitle"/>
          </p:nvPr>
        </p:nvSpPr>
        <p:spPr>
          <a:xfrm>
            <a:off x="4046599" y="3714453"/>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3" name="Google Shape;163;p20"/>
          <p:cNvSpPr txBox="1"/>
          <p:nvPr>
            <p:ph idx="9" type="subTitle"/>
          </p:nvPr>
        </p:nvSpPr>
        <p:spPr>
          <a:xfrm>
            <a:off x="1381060" y="3714453"/>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4" name="Google Shape;164;p20"/>
          <p:cNvSpPr txBox="1"/>
          <p:nvPr>
            <p:ph idx="13" type="title"/>
          </p:nvPr>
        </p:nvSpPr>
        <p:spPr>
          <a:xfrm>
            <a:off x="6635706" y="3209351"/>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2000"/>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165" name="Google Shape;165;p20"/>
          <p:cNvSpPr txBox="1"/>
          <p:nvPr>
            <p:ph idx="14" type="subTitle"/>
          </p:nvPr>
        </p:nvSpPr>
        <p:spPr>
          <a:xfrm>
            <a:off x="6635701" y="3714453"/>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6" name="Google Shape;166;p20"/>
          <p:cNvSpPr txBox="1"/>
          <p:nvPr>
            <p:ph idx="15" type="title"/>
          </p:nvPr>
        </p:nvSpPr>
        <p:spPr>
          <a:xfrm>
            <a:off x="720000" y="854630"/>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67" name="Google Shape;167;p20"/>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168" name="Google Shape;168;p20"/>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169" name="Google Shape;169;p20"/>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170" name="Google Shape;170;p20"/>
          <p:cNvSpPr txBox="1"/>
          <p:nvPr>
            <p:ph idx="16"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969649" y="1875138"/>
            <a:ext cx="4492500" cy="11769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5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7" name="Google Shape;17;p3"/>
          <p:cNvSpPr txBox="1"/>
          <p:nvPr>
            <p:ph hasCustomPrompt="1" idx="2" type="title"/>
          </p:nvPr>
        </p:nvSpPr>
        <p:spPr>
          <a:xfrm>
            <a:off x="969649" y="1084663"/>
            <a:ext cx="1429800" cy="1242900"/>
          </a:xfrm>
          <a:prstGeom prst="rect">
            <a:avLst/>
          </a:prstGeom>
          <a:noFill/>
          <a:ln>
            <a:noFill/>
          </a:ln>
        </p:spPr>
        <p:txBody>
          <a:bodyPr anchorCtr="0" anchor="ctr" bIns="91425" lIns="91425" spcFirstLastPara="1" rIns="91425" wrap="square" tIns="91425">
            <a:noAutofit/>
          </a:bodyPr>
          <a:lstStyle>
            <a:lvl1pPr lvl="0" rtl="0">
              <a:spcBef>
                <a:spcPts val="0"/>
              </a:spcBef>
              <a:spcAft>
                <a:spcPts val="0"/>
              </a:spcAft>
              <a:buSzPts val="6000"/>
              <a:buNone/>
              <a:defRPr b="1" sz="7200">
                <a:solidFill>
                  <a:schemeClr val="dk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 name="Google Shape;18;p3"/>
          <p:cNvSpPr txBox="1"/>
          <p:nvPr>
            <p:ph idx="1" type="subTitle"/>
          </p:nvPr>
        </p:nvSpPr>
        <p:spPr>
          <a:xfrm>
            <a:off x="969649" y="3345438"/>
            <a:ext cx="25566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19" name="Google Shape;19;p3"/>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20" name="Google Shape;20;p3"/>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21" name="Google Shape;21;p3"/>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22" name="Google Shape;22;p3"/>
          <p:cNvSpPr txBox="1"/>
          <p:nvPr>
            <p:ph idx="3"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TITLE_1_1">
    <p:spTree>
      <p:nvGrpSpPr>
        <p:cNvPr id="171" name="Shape 171"/>
        <p:cNvGrpSpPr/>
        <p:nvPr/>
      </p:nvGrpSpPr>
      <p:grpSpPr>
        <a:xfrm>
          <a:off x="0" y="0"/>
          <a:ext cx="0" cy="0"/>
          <a:chOff x="0" y="0"/>
          <a:chExt cx="0" cy="0"/>
        </a:xfrm>
      </p:grpSpPr>
      <p:sp>
        <p:nvSpPr>
          <p:cNvPr id="172" name="Google Shape;172;p21"/>
          <p:cNvSpPr txBox="1"/>
          <p:nvPr>
            <p:ph type="title"/>
          </p:nvPr>
        </p:nvSpPr>
        <p:spPr>
          <a:xfrm>
            <a:off x="1059849" y="3793850"/>
            <a:ext cx="20745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Roboto Black"/>
              <a:buNone/>
              <a:defRPr sz="2000"/>
            </a:lvl1pPr>
            <a:lvl2pPr lvl="1" rtl="0">
              <a:spcBef>
                <a:spcPts val="0"/>
              </a:spcBef>
              <a:spcAft>
                <a:spcPts val="0"/>
              </a:spcAft>
              <a:buSzPts val="2000"/>
              <a:buFont typeface="Roboto Black"/>
              <a:buNone/>
              <a:defRPr sz="2000">
                <a:latin typeface="Roboto Black"/>
                <a:ea typeface="Roboto Black"/>
                <a:cs typeface="Roboto Black"/>
                <a:sym typeface="Roboto Black"/>
              </a:defRPr>
            </a:lvl2pPr>
            <a:lvl3pPr lvl="2" rtl="0">
              <a:spcBef>
                <a:spcPts val="0"/>
              </a:spcBef>
              <a:spcAft>
                <a:spcPts val="0"/>
              </a:spcAft>
              <a:buSzPts val="2000"/>
              <a:buFont typeface="Roboto Black"/>
              <a:buNone/>
              <a:defRPr sz="2000">
                <a:latin typeface="Roboto Black"/>
                <a:ea typeface="Roboto Black"/>
                <a:cs typeface="Roboto Black"/>
                <a:sym typeface="Roboto Black"/>
              </a:defRPr>
            </a:lvl3pPr>
            <a:lvl4pPr lvl="3" rtl="0">
              <a:spcBef>
                <a:spcPts val="0"/>
              </a:spcBef>
              <a:spcAft>
                <a:spcPts val="0"/>
              </a:spcAft>
              <a:buSzPts val="2000"/>
              <a:buFont typeface="Roboto Black"/>
              <a:buNone/>
              <a:defRPr sz="2000">
                <a:latin typeface="Roboto Black"/>
                <a:ea typeface="Roboto Black"/>
                <a:cs typeface="Roboto Black"/>
                <a:sym typeface="Roboto Black"/>
              </a:defRPr>
            </a:lvl4pPr>
            <a:lvl5pPr lvl="4" rtl="0">
              <a:spcBef>
                <a:spcPts val="0"/>
              </a:spcBef>
              <a:spcAft>
                <a:spcPts val="0"/>
              </a:spcAft>
              <a:buSzPts val="2000"/>
              <a:buFont typeface="Roboto Black"/>
              <a:buNone/>
              <a:defRPr sz="2000">
                <a:latin typeface="Roboto Black"/>
                <a:ea typeface="Roboto Black"/>
                <a:cs typeface="Roboto Black"/>
                <a:sym typeface="Roboto Black"/>
              </a:defRPr>
            </a:lvl5pPr>
            <a:lvl6pPr lvl="5" rtl="0">
              <a:spcBef>
                <a:spcPts val="0"/>
              </a:spcBef>
              <a:spcAft>
                <a:spcPts val="0"/>
              </a:spcAft>
              <a:buSzPts val="2000"/>
              <a:buFont typeface="Roboto Black"/>
              <a:buNone/>
              <a:defRPr sz="2000">
                <a:latin typeface="Roboto Black"/>
                <a:ea typeface="Roboto Black"/>
                <a:cs typeface="Roboto Black"/>
                <a:sym typeface="Roboto Black"/>
              </a:defRPr>
            </a:lvl6pPr>
            <a:lvl7pPr lvl="6" rtl="0">
              <a:spcBef>
                <a:spcPts val="0"/>
              </a:spcBef>
              <a:spcAft>
                <a:spcPts val="0"/>
              </a:spcAft>
              <a:buSzPts val="2000"/>
              <a:buFont typeface="Roboto Black"/>
              <a:buNone/>
              <a:defRPr sz="2000">
                <a:latin typeface="Roboto Black"/>
                <a:ea typeface="Roboto Black"/>
                <a:cs typeface="Roboto Black"/>
                <a:sym typeface="Roboto Black"/>
              </a:defRPr>
            </a:lvl7pPr>
            <a:lvl8pPr lvl="7" rtl="0">
              <a:spcBef>
                <a:spcPts val="0"/>
              </a:spcBef>
              <a:spcAft>
                <a:spcPts val="0"/>
              </a:spcAft>
              <a:buSzPts val="2000"/>
              <a:buFont typeface="Roboto Black"/>
              <a:buNone/>
              <a:defRPr sz="2000">
                <a:latin typeface="Roboto Black"/>
                <a:ea typeface="Roboto Black"/>
                <a:cs typeface="Roboto Black"/>
                <a:sym typeface="Roboto Black"/>
              </a:defRPr>
            </a:lvl8pPr>
            <a:lvl9pPr lvl="8" rtl="0">
              <a:spcBef>
                <a:spcPts val="0"/>
              </a:spcBef>
              <a:spcAft>
                <a:spcPts val="0"/>
              </a:spcAft>
              <a:buSzPts val="2000"/>
              <a:buFont typeface="Roboto Black"/>
              <a:buNone/>
              <a:defRPr sz="2000">
                <a:latin typeface="Roboto Black"/>
                <a:ea typeface="Roboto Black"/>
                <a:cs typeface="Roboto Black"/>
                <a:sym typeface="Roboto Black"/>
              </a:defRPr>
            </a:lvl9pPr>
          </a:lstStyle>
          <a:p/>
        </p:txBody>
      </p:sp>
      <p:sp>
        <p:nvSpPr>
          <p:cNvPr id="173" name="Google Shape;173;p21"/>
          <p:cNvSpPr txBox="1"/>
          <p:nvPr>
            <p:ph idx="2" type="title"/>
          </p:nvPr>
        </p:nvSpPr>
        <p:spPr>
          <a:xfrm>
            <a:off x="3534749" y="3793850"/>
            <a:ext cx="20745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Roboto Black"/>
              <a:buNone/>
              <a:defRPr sz="2000"/>
            </a:lvl1pPr>
            <a:lvl2pPr lvl="1" rtl="0">
              <a:spcBef>
                <a:spcPts val="0"/>
              </a:spcBef>
              <a:spcAft>
                <a:spcPts val="0"/>
              </a:spcAft>
              <a:buSzPts val="2000"/>
              <a:buFont typeface="Roboto Black"/>
              <a:buNone/>
              <a:defRPr sz="2000">
                <a:latin typeface="Roboto Black"/>
                <a:ea typeface="Roboto Black"/>
                <a:cs typeface="Roboto Black"/>
                <a:sym typeface="Roboto Black"/>
              </a:defRPr>
            </a:lvl2pPr>
            <a:lvl3pPr lvl="2" rtl="0">
              <a:spcBef>
                <a:spcPts val="0"/>
              </a:spcBef>
              <a:spcAft>
                <a:spcPts val="0"/>
              </a:spcAft>
              <a:buSzPts val="2000"/>
              <a:buFont typeface="Roboto Black"/>
              <a:buNone/>
              <a:defRPr sz="2000">
                <a:latin typeface="Roboto Black"/>
                <a:ea typeface="Roboto Black"/>
                <a:cs typeface="Roboto Black"/>
                <a:sym typeface="Roboto Black"/>
              </a:defRPr>
            </a:lvl3pPr>
            <a:lvl4pPr lvl="3" rtl="0">
              <a:spcBef>
                <a:spcPts val="0"/>
              </a:spcBef>
              <a:spcAft>
                <a:spcPts val="0"/>
              </a:spcAft>
              <a:buSzPts val="2000"/>
              <a:buFont typeface="Roboto Black"/>
              <a:buNone/>
              <a:defRPr sz="2000">
                <a:latin typeface="Roboto Black"/>
                <a:ea typeface="Roboto Black"/>
                <a:cs typeface="Roboto Black"/>
                <a:sym typeface="Roboto Black"/>
              </a:defRPr>
            </a:lvl4pPr>
            <a:lvl5pPr lvl="4" rtl="0">
              <a:spcBef>
                <a:spcPts val="0"/>
              </a:spcBef>
              <a:spcAft>
                <a:spcPts val="0"/>
              </a:spcAft>
              <a:buSzPts val="2000"/>
              <a:buFont typeface="Roboto Black"/>
              <a:buNone/>
              <a:defRPr sz="2000">
                <a:latin typeface="Roboto Black"/>
                <a:ea typeface="Roboto Black"/>
                <a:cs typeface="Roboto Black"/>
                <a:sym typeface="Roboto Black"/>
              </a:defRPr>
            </a:lvl5pPr>
            <a:lvl6pPr lvl="5" rtl="0">
              <a:spcBef>
                <a:spcPts val="0"/>
              </a:spcBef>
              <a:spcAft>
                <a:spcPts val="0"/>
              </a:spcAft>
              <a:buSzPts val="2000"/>
              <a:buFont typeface="Roboto Black"/>
              <a:buNone/>
              <a:defRPr sz="2000">
                <a:latin typeface="Roboto Black"/>
                <a:ea typeface="Roboto Black"/>
                <a:cs typeface="Roboto Black"/>
                <a:sym typeface="Roboto Black"/>
              </a:defRPr>
            </a:lvl6pPr>
            <a:lvl7pPr lvl="6" rtl="0">
              <a:spcBef>
                <a:spcPts val="0"/>
              </a:spcBef>
              <a:spcAft>
                <a:spcPts val="0"/>
              </a:spcAft>
              <a:buSzPts val="2000"/>
              <a:buFont typeface="Roboto Black"/>
              <a:buNone/>
              <a:defRPr sz="2000">
                <a:latin typeface="Roboto Black"/>
                <a:ea typeface="Roboto Black"/>
                <a:cs typeface="Roboto Black"/>
                <a:sym typeface="Roboto Black"/>
              </a:defRPr>
            </a:lvl7pPr>
            <a:lvl8pPr lvl="7" rtl="0">
              <a:spcBef>
                <a:spcPts val="0"/>
              </a:spcBef>
              <a:spcAft>
                <a:spcPts val="0"/>
              </a:spcAft>
              <a:buSzPts val="2000"/>
              <a:buFont typeface="Roboto Black"/>
              <a:buNone/>
              <a:defRPr sz="2000">
                <a:latin typeface="Roboto Black"/>
                <a:ea typeface="Roboto Black"/>
                <a:cs typeface="Roboto Black"/>
                <a:sym typeface="Roboto Black"/>
              </a:defRPr>
            </a:lvl8pPr>
            <a:lvl9pPr lvl="8" rtl="0">
              <a:spcBef>
                <a:spcPts val="0"/>
              </a:spcBef>
              <a:spcAft>
                <a:spcPts val="0"/>
              </a:spcAft>
              <a:buSzPts val="2000"/>
              <a:buFont typeface="Roboto Black"/>
              <a:buNone/>
              <a:defRPr sz="2000">
                <a:latin typeface="Roboto Black"/>
                <a:ea typeface="Roboto Black"/>
                <a:cs typeface="Roboto Black"/>
                <a:sym typeface="Roboto Black"/>
              </a:defRPr>
            </a:lvl9pPr>
          </a:lstStyle>
          <a:p/>
        </p:txBody>
      </p:sp>
      <p:sp>
        <p:nvSpPr>
          <p:cNvPr id="174" name="Google Shape;174;p21"/>
          <p:cNvSpPr txBox="1"/>
          <p:nvPr>
            <p:ph idx="1" type="subTitle"/>
          </p:nvPr>
        </p:nvSpPr>
        <p:spPr>
          <a:xfrm>
            <a:off x="3534752" y="3004248"/>
            <a:ext cx="2074500" cy="7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5" name="Google Shape;175;p21"/>
          <p:cNvSpPr txBox="1"/>
          <p:nvPr>
            <p:ph idx="3" type="subTitle"/>
          </p:nvPr>
        </p:nvSpPr>
        <p:spPr>
          <a:xfrm>
            <a:off x="1059982" y="3004248"/>
            <a:ext cx="2074500" cy="7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6" name="Google Shape;176;p21"/>
          <p:cNvSpPr txBox="1"/>
          <p:nvPr>
            <p:ph idx="4" type="title"/>
          </p:nvPr>
        </p:nvSpPr>
        <p:spPr>
          <a:xfrm>
            <a:off x="6009651" y="3793850"/>
            <a:ext cx="20745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Roboto Black"/>
              <a:buNone/>
              <a:defRPr sz="2000"/>
            </a:lvl1pPr>
            <a:lvl2pPr lvl="1" rtl="0">
              <a:spcBef>
                <a:spcPts val="0"/>
              </a:spcBef>
              <a:spcAft>
                <a:spcPts val="0"/>
              </a:spcAft>
              <a:buSzPts val="2000"/>
              <a:buFont typeface="Roboto Black"/>
              <a:buNone/>
              <a:defRPr sz="2000">
                <a:latin typeface="Roboto Black"/>
                <a:ea typeface="Roboto Black"/>
                <a:cs typeface="Roboto Black"/>
                <a:sym typeface="Roboto Black"/>
              </a:defRPr>
            </a:lvl2pPr>
            <a:lvl3pPr lvl="2" rtl="0">
              <a:spcBef>
                <a:spcPts val="0"/>
              </a:spcBef>
              <a:spcAft>
                <a:spcPts val="0"/>
              </a:spcAft>
              <a:buSzPts val="2000"/>
              <a:buFont typeface="Roboto Black"/>
              <a:buNone/>
              <a:defRPr sz="2000">
                <a:latin typeface="Roboto Black"/>
                <a:ea typeface="Roboto Black"/>
                <a:cs typeface="Roboto Black"/>
                <a:sym typeface="Roboto Black"/>
              </a:defRPr>
            </a:lvl3pPr>
            <a:lvl4pPr lvl="3" rtl="0">
              <a:spcBef>
                <a:spcPts val="0"/>
              </a:spcBef>
              <a:spcAft>
                <a:spcPts val="0"/>
              </a:spcAft>
              <a:buSzPts val="2000"/>
              <a:buFont typeface="Roboto Black"/>
              <a:buNone/>
              <a:defRPr sz="2000">
                <a:latin typeface="Roboto Black"/>
                <a:ea typeface="Roboto Black"/>
                <a:cs typeface="Roboto Black"/>
                <a:sym typeface="Roboto Black"/>
              </a:defRPr>
            </a:lvl4pPr>
            <a:lvl5pPr lvl="4" rtl="0">
              <a:spcBef>
                <a:spcPts val="0"/>
              </a:spcBef>
              <a:spcAft>
                <a:spcPts val="0"/>
              </a:spcAft>
              <a:buSzPts val="2000"/>
              <a:buFont typeface="Roboto Black"/>
              <a:buNone/>
              <a:defRPr sz="2000">
                <a:latin typeface="Roboto Black"/>
                <a:ea typeface="Roboto Black"/>
                <a:cs typeface="Roboto Black"/>
                <a:sym typeface="Roboto Black"/>
              </a:defRPr>
            </a:lvl5pPr>
            <a:lvl6pPr lvl="5" rtl="0">
              <a:spcBef>
                <a:spcPts val="0"/>
              </a:spcBef>
              <a:spcAft>
                <a:spcPts val="0"/>
              </a:spcAft>
              <a:buSzPts val="2000"/>
              <a:buFont typeface="Roboto Black"/>
              <a:buNone/>
              <a:defRPr sz="2000">
                <a:latin typeface="Roboto Black"/>
                <a:ea typeface="Roboto Black"/>
                <a:cs typeface="Roboto Black"/>
                <a:sym typeface="Roboto Black"/>
              </a:defRPr>
            </a:lvl6pPr>
            <a:lvl7pPr lvl="6" rtl="0">
              <a:spcBef>
                <a:spcPts val="0"/>
              </a:spcBef>
              <a:spcAft>
                <a:spcPts val="0"/>
              </a:spcAft>
              <a:buSzPts val="2000"/>
              <a:buFont typeface="Roboto Black"/>
              <a:buNone/>
              <a:defRPr sz="2000">
                <a:latin typeface="Roboto Black"/>
                <a:ea typeface="Roboto Black"/>
                <a:cs typeface="Roboto Black"/>
                <a:sym typeface="Roboto Black"/>
              </a:defRPr>
            </a:lvl7pPr>
            <a:lvl8pPr lvl="7" rtl="0">
              <a:spcBef>
                <a:spcPts val="0"/>
              </a:spcBef>
              <a:spcAft>
                <a:spcPts val="0"/>
              </a:spcAft>
              <a:buSzPts val="2000"/>
              <a:buFont typeface="Roboto Black"/>
              <a:buNone/>
              <a:defRPr sz="2000">
                <a:latin typeface="Roboto Black"/>
                <a:ea typeface="Roboto Black"/>
                <a:cs typeface="Roboto Black"/>
                <a:sym typeface="Roboto Black"/>
              </a:defRPr>
            </a:lvl8pPr>
            <a:lvl9pPr lvl="8" rtl="0">
              <a:spcBef>
                <a:spcPts val="0"/>
              </a:spcBef>
              <a:spcAft>
                <a:spcPts val="0"/>
              </a:spcAft>
              <a:buSzPts val="2000"/>
              <a:buFont typeface="Roboto Black"/>
              <a:buNone/>
              <a:defRPr sz="2000">
                <a:latin typeface="Roboto Black"/>
                <a:ea typeface="Roboto Black"/>
                <a:cs typeface="Roboto Black"/>
                <a:sym typeface="Roboto Black"/>
              </a:defRPr>
            </a:lvl9pPr>
          </a:lstStyle>
          <a:p/>
        </p:txBody>
      </p:sp>
      <p:sp>
        <p:nvSpPr>
          <p:cNvPr id="177" name="Google Shape;177;p21"/>
          <p:cNvSpPr txBox="1"/>
          <p:nvPr>
            <p:ph idx="5" type="subTitle"/>
          </p:nvPr>
        </p:nvSpPr>
        <p:spPr>
          <a:xfrm>
            <a:off x="6009651" y="3004248"/>
            <a:ext cx="2074500" cy="789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78" name="Google Shape;178;p21"/>
          <p:cNvSpPr txBox="1"/>
          <p:nvPr>
            <p:ph idx="6" type="title"/>
          </p:nvPr>
        </p:nvSpPr>
        <p:spPr>
          <a:xfrm>
            <a:off x="720000" y="842457"/>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79" name="Google Shape;179;p21"/>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180" name="Google Shape;180;p21"/>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181" name="Google Shape;181;p21"/>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182" name="Google Shape;182;p21"/>
          <p:cNvSpPr txBox="1"/>
          <p:nvPr>
            <p:ph idx="7"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183" name="Google Shape;183;p21"/>
          <p:cNvSpPr txBox="1"/>
          <p:nvPr>
            <p:ph hasCustomPrompt="1" idx="8" type="title"/>
          </p:nvPr>
        </p:nvSpPr>
        <p:spPr>
          <a:xfrm>
            <a:off x="1382200" y="1903844"/>
            <a:ext cx="1429800" cy="558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4" name="Google Shape;184;p21"/>
          <p:cNvSpPr txBox="1"/>
          <p:nvPr>
            <p:ph hasCustomPrompt="1" idx="9" type="title"/>
          </p:nvPr>
        </p:nvSpPr>
        <p:spPr>
          <a:xfrm>
            <a:off x="3857100" y="1903844"/>
            <a:ext cx="1429800" cy="558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185" name="Google Shape;185;p21"/>
          <p:cNvSpPr txBox="1"/>
          <p:nvPr>
            <p:ph hasCustomPrompt="1" idx="13" type="title"/>
          </p:nvPr>
        </p:nvSpPr>
        <p:spPr>
          <a:xfrm>
            <a:off x="6332000" y="1903844"/>
            <a:ext cx="1429800" cy="5589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SzPts val="6000"/>
              <a:buNone/>
              <a:defRPr b="1" sz="2400"/>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TITLE_1_1_1">
    <p:spTree>
      <p:nvGrpSpPr>
        <p:cNvPr id="186" name="Shape 186"/>
        <p:cNvGrpSpPr/>
        <p:nvPr/>
      </p:nvGrpSpPr>
      <p:grpSpPr>
        <a:xfrm>
          <a:off x="0" y="0"/>
          <a:ext cx="0" cy="0"/>
          <a:chOff x="0" y="0"/>
          <a:chExt cx="0" cy="0"/>
        </a:xfrm>
      </p:grpSpPr>
      <p:sp>
        <p:nvSpPr>
          <p:cNvPr id="187" name="Google Shape;187;p22"/>
          <p:cNvSpPr txBox="1"/>
          <p:nvPr>
            <p:ph type="title"/>
          </p:nvPr>
        </p:nvSpPr>
        <p:spPr>
          <a:xfrm>
            <a:off x="1059849" y="1833188"/>
            <a:ext cx="20745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Roboto Black"/>
              <a:buNone/>
              <a:defRPr sz="2000"/>
            </a:lvl1pPr>
            <a:lvl2pPr lvl="1" rtl="0">
              <a:spcBef>
                <a:spcPts val="0"/>
              </a:spcBef>
              <a:spcAft>
                <a:spcPts val="0"/>
              </a:spcAft>
              <a:buSzPts val="2000"/>
              <a:buFont typeface="Roboto Black"/>
              <a:buNone/>
              <a:defRPr sz="2000">
                <a:latin typeface="Roboto Black"/>
                <a:ea typeface="Roboto Black"/>
                <a:cs typeface="Roboto Black"/>
                <a:sym typeface="Roboto Black"/>
              </a:defRPr>
            </a:lvl2pPr>
            <a:lvl3pPr lvl="2" rtl="0">
              <a:spcBef>
                <a:spcPts val="0"/>
              </a:spcBef>
              <a:spcAft>
                <a:spcPts val="0"/>
              </a:spcAft>
              <a:buSzPts val="2000"/>
              <a:buFont typeface="Roboto Black"/>
              <a:buNone/>
              <a:defRPr sz="2000">
                <a:latin typeface="Roboto Black"/>
                <a:ea typeface="Roboto Black"/>
                <a:cs typeface="Roboto Black"/>
                <a:sym typeface="Roboto Black"/>
              </a:defRPr>
            </a:lvl3pPr>
            <a:lvl4pPr lvl="3" rtl="0">
              <a:spcBef>
                <a:spcPts val="0"/>
              </a:spcBef>
              <a:spcAft>
                <a:spcPts val="0"/>
              </a:spcAft>
              <a:buSzPts val="2000"/>
              <a:buFont typeface="Roboto Black"/>
              <a:buNone/>
              <a:defRPr sz="2000">
                <a:latin typeface="Roboto Black"/>
                <a:ea typeface="Roboto Black"/>
                <a:cs typeface="Roboto Black"/>
                <a:sym typeface="Roboto Black"/>
              </a:defRPr>
            </a:lvl4pPr>
            <a:lvl5pPr lvl="4" rtl="0">
              <a:spcBef>
                <a:spcPts val="0"/>
              </a:spcBef>
              <a:spcAft>
                <a:spcPts val="0"/>
              </a:spcAft>
              <a:buSzPts val="2000"/>
              <a:buFont typeface="Roboto Black"/>
              <a:buNone/>
              <a:defRPr sz="2000">
                <a:latin typeface="Roboto Black"/>
                <a:ea typeface="Roboto Black"/>
                <a:cs typeface="Roboto Black"/>
                <a:sym typeface="Roboto Black"/>
              </a:defRPr>
            </a:lvl5pPr>
            <a:lvl6pPr lvl="5" rtl="0">
              <a:spcBef>
                <a:spcPts val="0"/>
              </a:spcBef>
              <a:spcAft>
                <a:spcPts val="0"/>
              </a:spcAft>
              <a:buSzPts val="2000"/>
              <a:buFont typeface="Roboto Black"/>
              <a:buNone/>
              <a:defRPr sz="2000">
                <a:latin typeface="Roboto Black"/>
                <a:ea typeface="Roboto Black"/>
                <a:cs typeface="Roboto Black"/>
                <a:sym typeface="Roboto Black"/>
              </a:defRPr>
            </a:lvl6pPr>
            <a:lvl7pPr lvl="6" rtl="0">
              <a:spcBef>
                <a:spcPts val="0"/>
              </a:spcBef>
              <a:spcAft>
                <a:spcPts val="0"/>
              </a:spcAft>
              <a:buSzPts val="2000"/>
              <a:buFont typeface="Roboto Black"/>
              <a:buNone/>
              <a:defRPr sz="2000">
                <a:latin typeface="Roboto Black"/>
                <a:ea typeface="Roboto Black"/>
                <a:cs typeface="Roboto Black"/>
                <a:sym typeface="Roboto Black"/>
              </a:defRPr>
            </a:lvl7pPr>
            <a:lvl8pPr lvl="7" rtl="0">
              <a:spcBef>
                <a:spcPts val="0"/>
              </a:spcBef>
              <a:spcAft>
                <a:spcPts val="0"/>
              </a:spcAft>
              <a:buSzPts val="2000"/>
              <a:buFont typeface="Roboto Black"/>
              <a:buNone/>
              <a:defRPr sz="2000">
                <a:latin typeface="Roboto Black"/>
                <a:ea typeface="Roboto Black"/>
                <a:cs typeface="Roboto Black"/>
                <a:sym typeface="Roboto Black"/>
              </a:defRPr>
            </a:lvl8pPr>
            <a:lvl9pPr lvl="8" rtl="0">
              <a:spcBef>
                <a:spcPts val="0"/>
              </a:spcBef>
              <a:spcAft>
                <a:spcPts val="0"/>
              </a:spcAft>
              <a:buSzPts val="2000"/>
              <a:buFont typeface="Roboto Black"/>
              <a:buNone/>
              <a:defRPr sz="2000">
                <a:latin typeface="Roboto Black"/>
                <a:ea typeface="Roboto Black"/>
                <a:cs typeface="Roboto Black"/>
                <a:sym typeface="Roboto Black"/>
              </a:defRPr>
            </a:lvl9pPr>
          </a:lstStyle>
          <a:p/>
        </p:txBody>
      </p:sp>
      <p:sp>
        <p:nvSpPr>
          <p:cNvPr id="188" name="Google Shape;188;p22"/>
          <p:cNvSpPr txBox="1"/>
          <p:nvPr>
            <p:ph idx="2" type="title"/>
          </p:nvPr>
        </p:nvSpPr>
        <p:spPr>
          <a:xfrm>
            <a:off x="3534749" y="1833188"/>
            <a:ext cx="20745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Roboto Black"/>
              <a:buNone/>
              <a:defRPr sz="2000"/>
            </a:lvl1pPr>
            <a:lvl2pPr lvl="1" rtl="0">
              <a:spcBef>
                <a:spcPts val="0"/>
              </a:spcBef>
              <a:spcAft>
                <a:spcPts val="0"/>
              </a:spcAft>
              <a:buSzPts val="2000"/>
              <a:buFont typeface="Roboto Black"/>
              <a:buNone/>
              <a:defRPr sz="2000">
                <a:latin typeface="Roboto Black"/>
                <a:ea typeface="Roboto Black"/>
                <a:cs typeface="Roboto Black"/>
                <a:sym typeface="Roboto Black"/>
              </a:defRPr>
            </a:lvl2pPr>
            <a:lvl3pPr lvl="2" rtl="0">
              <a:spcBef>
                <a:spcPts val="0"/>
              </a:spcBef>
              <a:spcAft>
                <a:spcPts val="0"/>
              </a:spcAft>
              <a:buSzPts val="2000"/>
              <a:buFont typeface="Roboto Black"/>
              <a:buNone/>
              <a:defRPr sz="2000">
                <a:latin typeface="Roboto Black"/>
                <a:ea typeface="Roboto Black"/>
                <a:cs typeface="Roboto Black"/>
                <a:sym typeface="Roboto Black"/>
              </a:defRPr>
            </a:lvl3pPr>
            <a:lvl4pPr lvl="3" rtl="0">
              <a:spcBef>
                <a:spcPts val="0"/>
              </a:spcBef>
              <a:spcAft>
                <a:spcPts val="0"/>
              </a:spcAft>
              <a:buSzPts val="2000"/>
              <a:buFont typeface="Roboto Black"/>
              <a:buNone/>
              <a:defRPr sz="2000">
                <a:latin typeface="Roboto Black"/>
                <a:ea typeface="Roboto Black"/>
                <a:cs typeface="Roboto Black"/>
                <a:sym typeface="Roboto Black"/>
              </a:defRPr>
            </a:lvl4pPr>
            <a:lvl5pPr lvl="4" rtl="0">
              <a:spcBef>
                <a:spcPts val="0"/>
              </a:spcBef>
              <a:spcAft>
                <a:spcPts val="0"/>
              </a:spcAft>
              <a:buSzPts val="2000"/>
              <a:buFont typeface="Roboto Black"/>
              <a:buNone/>
              <a:defRPr sz="2000">
                <a:latin typeface="Roboto Black"/>
                <a:ea typeface="Roboto Black"/>
                <a:cs typeface="Roboto Black"/>
                <a:sym typeface="Roboto Black"/>
              </a:defRPr>
            </a:lvl5pPr>
            <a:lvl6pPr lvl="5" rtl="0">
              <a:spcBef>
                <a:spcPts val="0"/>
              </a:spcBef>
              <a:spcAft>
                <a:spcPts val="0"/>
              </a:spcAft>
              <a:buSzPts val="2000"/>
              <a:buFont typeface="Roboto Black"/>
              <a:buNone/>
              <a:defRPr sz="2000">
                <a:latin typeface="Roboto Black"/>
                <a:ea typeface="Roboto Black"/>
                <a:cs typeface="Roboto Black"/>
                <a:sym typeface="Roboto Black"/>
              </a:defRPr>
            </a:lvl6pPr>
            <a:lvl7pPr lvl="6" rtl="0">
              <a:spcBef>
                <a:spcPts val="0"/>
              </a:spcBef>
              <a:spcAft>
                <a:spcPts val="0"/>
              </a:spcAft>
              <a:buSzPts val="2000"/>
              <a:buFont typeface="Roboto Black"/>
              <a:buNone/>
              <a:defRPr sz="2000">
                <a:latin typeface="Roboto Black"/>
                <a:ea typeface="Roboto Black"/>
                <a:cs typeface="Roboto Black"/>
                <a:sym typeface="Roboto Black"/>
              </a:defRPr>
            </a:lvl7pPr>
            <a:lvl8pPr lvl="7" rtl="0">
              <a:spcBef>
                <a:spcPts val="0"/>
              </a:spcBef>
              <a:spcAft>
                <a:spcPts val="0"/>
              </a:spcAft>
              <a:buSzPts val="2000"/>
              <a:buFont typeface="Roboto Black"/>
              <a:buNone/>
              <a:defRPr sz="2000">
                <a:latin typeface="Roboto Black"/>
                <a:ea typeface="Roboto Black"/>
                <a:cs typeface="Roboto Black"/>
                <a:sym typeface="Roboto Black"/>
              </a:defRPr>
            </a:lvl8pPr>
            <a:lvl9pPr lvl="8" rtl="0">
              <a:spcBef>
                <a:spcPts val="0"/>
              </a:spcBef>
              <a:spcAft>
                <a:spcPts val="0"/>
              </a:spcAft>
              <a:buSzPts val="2000"/>
              <a:buFont typeface="Roboto Black"/>
              <a:buNone/>
              <a:defRPr sz="2000">
                <a:latin typeface="Roboto Black"/>
                <a:ea typeface="Roboto Black"/>
                <a:cs typeface="Roboto Black"/>
                <a:sym typeface="Roboto Black"/>
              </a:defRPr>
            </a:lvl9pPr>
          </a:lstStyle>
          <a:p/>
        </p:txBody>
      </p:sp>
      <p:sp>
        <p:nvSpPr>
          <p:cNvPr id="189" name="Google Shape;189;p22"/>
          <p:cNvSpPr txBox="1"/>
          <p:nvPr>
            <p:ph idx="1" type="subTitle"/>
          </p:nvPr>
        </p:nvSpPr>
        <p:spPr>
          <a:xfrm>
            <a:off x="3534747" y="3613850"/>
            <a:ext cx="2074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0" name="Google Shape;190;p22"/>
          <p:cNvSpPr txBox="1"/>
          <p:nvPr>
            <p:ph idx="3" type="subTitle"/>
          </p:nvPr>
        </p:nvSpPr>
        <p:spPr>
          <a:xfrm>
            <a:off x="1059975" y="3613850"/>
            <a:ext cx="2074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1" name="Google Shape;191;p22"/>
          <p:cNvSpPr txBox="1"/>
          <p:nvPr>
            <p:ph idx="4" type="title"/>
          </p:nvPr>
        </p:nvSpPr>
        <p:spPr>
          <a:xfrm>
            <a:off x="6009649" y="1833188"/>
            <a:ext cx="2074500" cy="558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000"/>
              <a:buFont typeface="Roboto Black"/>
              <a:buNone/>
              <a:defRPr sz="2000"/>
            </a:lvl1pPr>
            <a:lvl2pPr lvl="1" rtl="0">
              <a:spcBef>
                <a:spcPts val="0"/>
              </a:spcBef>
              <a:spcAft>
                <a:spcPts val="0"/>
              </a:spcAft>
              <a:buSzPts val="2000"/>
              <a:buFont typeface="Roboto Black"/>
              <a:buNone/>
              <a:defRPr sz="2000">
                <a:latin typeface="Roboto Black"/>
                <a:ea typeface="Roboto Black"/>
                <a:cs typeface="Roboto Black"/>
                <a:sym typeface="Roboto Black"/>
              </a:defRPr>
            </a:lvl2pPr>
            <a:lvl3pPr lvl="2" rtl="0">
              <a:spcBef>
                <a:spcPts val="0"/>
              </a:spcBef>
              <a:spcAft>
                <a:spcPts val="0"/>
              </a:spcAft>
              <a:buSzPts val="2000"/>
              <a:buFont typeface="Roboto Black"/>
              <a:buNone/>
              <a:defRPr sz="2000">
                <a:latin typeface="Roboto Black"/>
                <a:ea typeface="Roboto Black"/>
                <a:cs typeface="Roboto Black"/>
                <a:sym typeface="Roboto Black"/>
              </a:defRPr>
            </a:lvl3pPr>
            <a:lvl4pPr lvl="3" rtl="0">
              <a:spcBef>
                <a:spcPts val="0"/>
              </a:spcBef>
              <a:spcAft>
                <a:spcPts val="0"/>
              </a:spcAft>
              <a:buSzPts val="2000"/>
              <a:buFont typeface="Roboto Black"/>
              <a:buNone/>
              <a:defRPr sz="2000">
                <a:latin typeface="Roboto Black"/>
                <a:ea typeface="Roboto Black"/>
                <a:cs typeface="Roboto Black"/>
                <a:sym typeface="Roboto Black"/>
              </a:defRPr>
            </a:lvl4pPr>
            <a:lvl5pPr lvl="4" rtl="0">
              <a:spcBef>
                <a:spcPts val="0"/>
              </a:spcBef>
              <a:spcAft>
                <a:spcPts val="0"/>
              </a:spcAft>
              <a:buSzPts val="2000"/>
              <a:buFont typeface="Roboto Black"/>
              <a:buNone/>
              <a:defRPr sz="2000">
                <a:latin typeface="Roboto Black"/>
                <a:ea typeface="Roboto Black"/>
                <a:cs typeface="Roboto Black"/>
                <a:sym typeface="Roboto Black"/>
              </a:defRPr>
            </a:lvl5pPr>
            <a:lvl6pPr lvl="5" rtl="0">
              <a:spcBef>
                <a:spcPts val="0"/>
              </a:spcBef>
              <a:spcAft>
                <a:spcPts val="0"/>
              </a:spcAft>
              <a:buSzPts val="2000"/>
              <a:buFont typeface="Roboto Black"/>
              <a:buNone/>
              <a:defRPr sz="2000">
                <a:latin typeface="Roboto Black"/>
                <a:ea typeface="Roboto Black"/>
                <a:cs typeface="Roboto Black"/>
                <a:sym typeface="Roboto Black"/>
              </a:defRPr>
            </a:lvl6pPr>
            <a:lvl7pPr lvl="6" rtl="0">
              <a:spcBef>
                <a:spcPts val="0"/>
              </a:spcBef>
              <a:spcAft>
                <a:spcPts val="0"/>
              </a:spcAft>
              <a:buSzPts val="2000"/>
              <a:buFont typeface="Roboto Black"/>
              <a:buNone/>
              <a:defRPr sz="2000">
                <a:latin typeface="Roboto Black"/>
                <a:ea typeface="Roboto Black"/>
                <a:cs typeface="Roboto Black"/>
                <a:sym typeface="Roboto Black"/>
              </a:defRPr>
            </a:lvl7pPr>
            <a:lvl8pPr lvl="7" rtl="0">
              <a:spcBef>
                <a:spcPts val="0"/>
              </a:spcBef>
              <a:spcAft>
                <a:spcPts val="0"/>
              </a:spcAft>
              <a:buSzPts val="2000"/>
              <a:buFont typeface="Roboto Black"/>
              <a:buNone/>
              <a:defRPr sz="2000">
                <a:latin typeface="Roboto Black"/>
                <a:ea typeface="Roboto Black"/>
                <a:cs typeface="Roboto Black"/>
                <a:sym typeface="Roboto Black"/>
              </a:defRPr>
            </a:lvl8pPr>
            <a:lvl9pPr lvl="8" rtl="0">
              <a:spcBef>
                <a:spcPts val="0"/>
              </a:spcBef>
              <a:spcAft>
                <a:spcPts val="0"/>
              </a:spcAft>
              <a:buSzPts val="2000"/>
              <a:buFont typeface="Roboto Black"/>
              <a:buNone/>
              <a:defRPr sz="2000">
                <a:latin typeface="Roboto Black"/>
                <a:ea typeface="Roboto Black"/>
                <a:cs typeface="Roboto Black"/>
                <a:sym typeface="Roboto Black"/>
              </a:defRPr>
            </a:lvl9pPr>
          </a:lstStyle>
          <a:p/>
        </p:txBody>
      </p:sp>
      <p:sp>
        <p:nvSpPr>
          <p:cNvPr id="192" name="Google Shape;192;p22"/>
          <p:cNvSpPr txBox="1"/>
          <p:nvPr>
            <p:ph idx="5" type="subTitle"/>
          </p:nvPr>
        </p:nvSpPr>
        <p:spPr>
          <a:xfrm>
            <a:off x="6009649" y="3613850"/>
            <a:ext cx="20745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93" name="Google Shape;193;p22"/>
          <p:cNvSpPr txBox="1"/>
          <p:nvPr>
            <p:ph idx="6" type="title"/>
          </p:nvPr>
        </p:nvSpPr>
        <p:spPr>
          <a:xfrm>
            <a:off x="720000" y="8431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
        <p:nvSpPr>
          <p:cNvPr id="194" name="Google Shape;194;p22"/>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195" name="Google Shape;195;p22"/>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196" name="Google Shape;196;p22"/>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197" name="Google Shape;197;p22"/>
          <p:cNvSpPr txBox="1"/>
          <p:nvPr>
            <p:ph idx="7"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TITLE_ONLY_1_1">
    <p:spTree>
      <p:nvGrpSpPr>
        <p:cNvPr id="198" name="Shape 198"/>
        <p:cNvGrpSpPr/>
        <p:nvPr/>
      </p:nvGrpSpPr>
      <p:grpSpPr>
        <a:xfrm>
          <a:off x="0" y="0"/>
          <a:ext cx="0" cy="0"/>
          <a:chOff x="0" y="0"/>
          <a:chExt cx="0" cy="0"/>
        </a:xfrm>
      </p:grpSpPr>
      <p:sp>
        <p:nvSpPr>
          <p:cNvPr id="199" name="Google Shape;199;p23"/>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200" name="Google Shape;200;p23"/>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201" name="Google Shape;201;p23"/>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202" name="Google Shape;202;p23"/>
          <p:cNvSpPr txBox="1"/>
          <p:nvPr>
            <p:ph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203" name="Google Shape;203;p23"/>
          <p:cNvSpPr txBox="1"/>
          <p:nvPr>
            <p:ph idx="2" type="title"/>
          </p:nvPr>
        </p:nvSpPr>
        <p:spPr>
          <a:xfrm>
            <a:off x="720000" y="866425"/>
            <a:ext cx="514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04" name="Google Shape;204;p23"/>
          <p:cNvSpPr txBox="1"/>
          <p:nvPr>
            <p:ph idx="3" type="title"/>
          </p:nvPr>
        </p:nvSpPr>
        <p:spPr>
          <a:xfrm>
            <a:off x="1031419" y="1838950"/>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2000"/>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205" name="Google Shape;205;p23"/>
          <p:cNvSpPr txBox="1"/>
          <p:nvPr>
            <p:ph idx="4" type="title"/>
          </p:nvPr>
        </p:nvSpPr>
        <p:spPr>
          <a:xfrm>
            <a:off x="2901919" y="1838950"/>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2000"/>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206" name="Google Shape;206;p23"/>
          <p:cNvSpPr txBox="1"/>
          <p:nvPr>
            <p:ph idx="1" type="subTitle"/>
          </p:nvPr>
        </p:nvSpPr>
        <p:spPr>
          <a:xfrm>
            <a:off x="2901924" y="2264250"/>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solidFill>
                  <a:srgbClr val="0F0F0F"/>
                </a:solidFill>
              </a:defRPr>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7" name="Google Shape;207;p23"/>
          <p:cNvSpPr txBox="1"/>
          <p:nvPr>
            <p:ph idx="5" type="subTitle"/>
          </p:nvPr>
        </p:nvSpPr>
        <p:spPr>
          <a:xfrm>
            <a:off x="1031424" y="2264250"/>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solidFill>
                  <a:srgbClr val="0F0F0F"/>
                </a:solidFill>
              </a:defRPr>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08" name="Google Shape;208;p23"/>
          <p:cNvSpPr txBox="1"/>
          <p:nvPr>
            <p:ph idx="6" type="title"/>
          </p:nvPr>
        </p:nvSpPr>
        <p:spPr>
          <a:xfrm>
            <a:off x="1031419" y="3203551"/>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2000"/>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209" name="Google Shape;209;p23"/>
          <p:cNvSpPr txBox="1"/>
          <p:nvPr>
            <p:ph idx="7" type="title"/>
          </p:nvPr>
        </p:nvSpPr>
        <p:spPr>
          <a:xfrm>
            <a:off x="2901919" y="3203550"/>
            <a:ext cx="1750200" cy="475500"/>
          </a:xfrm>
          <a:prstGeom prst="rect">
            <a:avLst/>
          </a:prstGeom>
          <a:ln>
            <a:noFill/>
          </a:ln>
        </p:spPr>
        <p:txBody>
          <a:bodyPr anchorCtr="0" anchor="ctr" bIns="91425" lIns="91425" spcFirstLastPara="1" rIns="91425" wrap="square" tIns="91425">
            <a:noAutofit/>
          </a:bodyPr>
          <a:lstStyle>
            <a:lvl1pPr lvl="0" rtl="0">
              <a:spcBef>
                <a:spcPts val="0"/>
              </a:spcBef>
              <a:spcAft>
                <a:spcPts val="0"/>
              </a:spcAft>
              <a:buSzPts val="2000"/>
              <a:buFont typeface="Montserrat Black"/>
              <a:buNone/>
              <a:defRPr sz="2000"/>
            </a:lvl1pPr>
            <a:lvl2pPr lvl="1" rtl="0">
              <a:spcBef>
                <a:spcPts val="0"/>
              </a:spcBef>
              <a:spcAft>
                <a:spcPts val="0"/>
              </a:spcAft>
              <a:buSzPts val="2000"/>
              <a:buFont typeface="Montserrat Black"/>
              <a:buNone/>
              <a:defRPr sz="2000">
                <a:latin typeface="Montserrat Black"/>
                <a:ea typeface="Montserrat Black"/>
                <a:cs typeface="Montserrat Black"/>
                <a:sym typeface="Montserrat Black"/>
              </a:defRPr>
            </a:lvl2pPr>
            <a:lvl3pPr lvl="2" rtl="0">
              <a:spcBef>
                <a:spcPts val="0"/>
              </a:spcBef>
              <a:spcAft>
                <a:spcPts val="0"/>
              </a:spcAft>
              <a:buSzPts val="2000"/>
              <a:buFont typeface="Montserrat Black"/>
              <a:buNone/>
              <a:defRPr sz="2000">
                <a:latin typeface="Montserrat Black"/>
                <a:ea typeface="Montserrat Black"/>
                <a:cs typeface="Montserrat Black"/>
                <a:sym typeface="Montserrat Black"/>
              </a:defRPr>
            </a:lvl3pPr>
            <a:lvl4pPr lvl="3" rtl="0">
              <a:spcBef>
                <a:spcPts val="0"/>
              </a:spcBef>
              <a:spcAft>
                <a:spcPts val="0"/>
              </a:spcAft>
              <a:buSzPts val="2000"/>
              <a:buFont typeface="Montserrat Black"/>
              <a:buNone/>
              <a:defRPr sz="2000">
                <a:latin typeface="Montserrat Black"/>
                <a:ea typeface="Montserrat Black"/>
                <a:cs typeface="Montserrat Black"/>
                <a:sym typeface="Montserrat Black"/>
              </a:defRPr>
            </a:lvl4pPr>
            <a:lvl5pPr lvl="4" rtl="0">
              <a:spcBef>
                <a:spcPts val="0"/>
              </a:spcBef>
              <a:spcAft>
                <a:spcPts val="0"/>
              </a:spcAft>
              <a:buSzPts val="2000"/>
              <a:buFont typeface="Montserrat Black"/>
              <a:buNone/>
              <a:defRPr sz="2000">
                <a:latin typeface="Montserrat Black"/>
                <a:ea typeface="Montserrat Black"/>
                <a:cs typeface="Montserrat Black"/>
                <a:sym typeface="Montserrat Black"/>
              </a:defRPr>
            </a:lvl5pPr>
            <a:lvl6pPr lvl="5" rtl="0">
              <a:spcBef>
                <a:spcPts val="0"/>
              </a:spcBef>
              <a:spcAft>
                <a:spcPts val="0"/>
              </a:spcAft>
              <a:buSzPts val="2000"/>
              <a:buFont typeface="Montserrat Black"/>
              <a:buNone/>
              <a:defRPr sz="2000">
                <a:latin typeface="Montserrat Black"/>
                <a:ea typeface="Montserrat Black"/>
                <a:cs typeface="Montserrat Black"/>
                <a:sym typeface="Montserrat Black"/>
              </a:defRPr>
            </a:lvl6pPr>
            <a:lvl7pPr lvl="6" rtl="0">
              <a:spcBef>
                <a:spcPts val="0"/>
              </a:spcBef>
              <a:spcAft>
                <a:spcPts val="0"/>
              </a:spcAft>
              <a:buSzPts val="2000"/>
              <a:buFont typeface="Montserrat Black"/>
              <a:buNone/>
              <a:defRPr sz="2000">
                <a:latin typeface="Montserrat Black"/>
                <a:ea typeface="Montserrat Black"/>
                <a:cs typeface="Montserrat Black"/>
                <a:sym typeface="Montserrat Black"/>
              </a:defRPr>
            </a:lvl7pPr>
            <a:lvl8pPr lvl="7" rtl="0">
              <a:spcBef>
                <a:spcPts val="0"/>
              </a:spcBef>
              <a:spcAft>
                <a:spcPts val="0"/>
              </a:spcAft>
              <a:buSzPts val="2000"/>
              <a:buFont typeface="Montserrat Black"/>
              <a:buNone/>
              <a:defRPr sz="2000">
                <a:latin typeface="Montserrat Black"/>
                <a:ea typeface="Montserrat Black"/>
                <a:cs typeface="Montserrat Black"/>
                <a:sym typeface="Montserrat Black"/>
              </a:defRPr>
            </a:lvl8pPr>
            <a:lvl9pPr lvl="8" rtl="0">
              <a:spcBef>
                <a:spcPts val="0"/>
              </a:spcBef>
              <a:spcAft>
                <a:spcPts val="0"/>
              </a:spcAft>
              <a:buSzPts val="2000"/>
              <a:buFont typeface="Montserrat Black"/>
              <a:buNone/>
              <a:defRPr sz="2000">
                <a:latin typeface="Montserrat Black"/>
                <a:ea typeface="Montserrat Black"/>
                <a:cs typeface="Montserrat Black"/>
                <a:sym typeface="Montserrat Black"/>
              </a:defRPr>
            </a:lvl9pPr>
          </a:lstStyle>
          <a:p/>
        </p:txBody>
      </p:sp>
      <p:sp>
        <p:nvSpPr>
          <p:cNvPr id="210" name="Google Shape;210;p23"/>
          <p:cNvSpPr txBox="1"/>
          <p:nvPr>
            <p:ph idx="8" type="subTitle"/>
          </p:nvPr>
        </p:nvSpPr>
        <p:spPr>
          <a:xfrm>
            <a:off x="2901924" y="3632453"/>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solidFill>
                  <a:srgbClr val="0F0F0F"/>
                </a:solidFill>
              </a:defRPr>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11" name="Google Shape;211;p23"/>
          <p:cNvSpPr txBox="1"/>
          <p:nvPr>
            <p:ph idx="9" type="subTitle"/>
          </p:nvPr>
        </p:nvSpPr>
        <p:spPr>
          <a:xfrm>
            <a:off x="1031435" y="3632453"/>
            <a:ext cx="1750200" cy="47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0">
                <a:solidFill>
                  <a:srgbClr val="0F0F0F"/>
                </a:solidFill>
              </a:defRPr>
            </a:lvl1pPr>
            <a:lvl2pPr lvl="1" rtl="0" algn="ctr">
              <a:lnSpc>
                <a:spcPct val="100000"/>
              </a:lnSpc>
              <a:spcBef>
                <a:spcPts val="160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12" name="Shape 212"/>
        <p:cNvGrpSpPr/>
        <p:nvPr/>
      </p:nvGrpSpPr>
      <p:grpSpPr>
        <a:xfrm>
          <a:off x="0" y="0"/>
          <a:ext cx="0" cy="0"/>
          <a:chOff x="0" y="0"/>
          <a:chExt cx="0" cy="0"/>
        </a:xfrm>
      </p:grpSpPr>
      <p:sp>
        <p:nvSpPr>
          <p:cNvPr id="213" name="Google Shape;213;p24"/>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214" name="Google Shape;214;p24"/>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215" name="Google Shape;215;p24"/>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216" name="Google Shape;216;p24"/>
          <p:cNvSpPr txBox="1"/>
          <p:nvPr>
            <p:ph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217" name="Google Shape;217;p24"/>
          <p:cNvSpPr txBox="1"/>
          <p:nvPr>
            <p:ph idx="2" type="title"/>
          </p:nvPr>
        </p:nvSpPr>
        <p:spPr>
          <a:xfrm>
            <a:off x="720000" y="866425"/>
            <a:ext cx="5144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3">
    <p:spTree>
      <p:nvGrpSpPr>
        <p:cNvPr id="218" name="Shape 218"/>
        <p:cNvGrpSpPr/>
        <p:nvPr/>
      </p:nvGrpSpPr>
      <p:grpSpPr>
        <a:xfrm>
          <a:off x="0" y="0"/>
          <a:ext cx="0" cy="0"/>
          <a:chOff x="0" y="0"/>
          <a:chExt cx="0" cy="0"/>
        </a:xfrm>
      </p:grpSpPr>
      <p:sp>
        <p:nvSpPr>
          <p:cNvPr id="219" name="Google Shape;219;p25"/>
          <p:cNvSpPr txBox="1"/>
          <p:nvPr>
            <p:ph type="title"/>
          </p:nvPr>
        </p:nvSpPr>
        <p:spPr>
          <a:xfrm>
            <a:off x="872400" y="1747888"/>
            <a:ext cx="3143400" cy="6009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0" name="Google Shape;220;p25"/>
          <p:cNvSpPr txBox="1"/>
          <p:nvPr>
            <p:ph idx="1" type="subTitle"/>
          </p:nvPr>
        </p:nvSpPr>
        <p:spPr>
          <a:xfrm>
            <a:off x="872400" y="2582613"/>
            <a:ext cx="3143400" cy="8130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221" name="Google Shape;221;p25"/>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222" name="Google Shape;222;p25"/>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223" name="Google Shape;223;p25"/>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224" name="Google Shape;224;p25"/>
          <p:cNvSpPr txBox="1"/>
          <p:nvPr>
            <p:ph idx="2"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4">
    <p:spTree>
      <p:nvGrpSpPr>
        <p:cNvPr id="225" name="Shape 225"/>
        <p:cNvGrpSpPr/>
        <p:nvPr/>
      </p:nvGrpSpPr>
      <p:grpSpPr>
        <a:xfrm>
          <a:off x="0" y="0"/>
          <a:ext cx="0" cy="0"/>
          <a:chOff x="0" y="0"/>
          <a:chExt cx="0" cy="0"/>
        </a:xfrm>
      </p:grpSpPr>
      <p:sp>
        <p:nvSpPr>
          <p:cNvPr id="226" name="Google Shape;226;p26"/>
          <p:cNvSpPr txBox="1"/>
          <p:nvPr>
            <p:ph type="ctrTitle"/>
          </p:nvPr>
        </p:nvSpPr>
        <p:spPr>
          <a:xfrm>
            <a:off x="1717450" y="768600"/>
            <a:ext cx="5709000" cy="1168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5000"/>
              <a:buNone/>
              <a:defRPr sz="6000"/>
            </a:lvl1pPr>
            <a:lvl2pPr lvl="1" rtl="0" algn="ctr">
              <a:spcBef>
                <a:spcPts val="0"/>
              </a:spcBef>
              <a:spcAft>
                <a:spcPts val="0"/>
              </a:spcAft>
              <a:buSzPts val="5000"/>
              <a:buNone/>
              <a:defRPr sz="5000"/>
            </a:lvl2pPr>
            <a:lvl3pPr lvl="2" rtl="0" algn="ctr">
              <a:spcBef>
                <a:spcPts val="0"/>
              </a:spcBef>
              <a:spcAft>
                <a:spcPts val="0"/>
              </a:spcAft>
              <a:buSzPts val="5000"/>
              <a:buNone/>
              <a:defRPr sz="5000"/>
            </a:lvl3pPr>
            <a:lvl4pPr lvl="3" rtl="0" algn="ctr">
              <a:spcBef>
                <a:spcPts val="0"/>
              </a:spcBef>
              <a:spcAft>
                <a:spcPts val="0"/>
              </a:spcAft>
              <a:buSzPts val="5000"/>
              <a:buNone/>
              <a:defRPr sz="5000"/>
            </a:lvl4pPr>
            <a:lvl5pPr lvl="4" rtl="0" algn="ctr">
              <a:spcBef>
                <a:spcPts val="0"/>
              </a:spcBef>
              <a:spcAft>
                <a:spcPts val="0"/>
              </a:spcAft>
              <a:buSzPts val="5000"/>
              <a:buNone/>
              <a:defRPr sz="5000"/>
            </a:lvl5pPr>
            <a:lvl6pPr lvl="5" rtl="0" algn="ctr">
              <a:spcBef>
                <a:spcPts val="0"/>
              </a:spcBef>
              <a:spcAft>
                <a:spcPts val="0"/>
              </a:spcAft>
              <a:buSzPts val="5000"/>
              <a:buNone/>
              <a:defRPr sz="5000"/>
            </a:lvl6pPr>
            <a:lvl7pPr lvl="6" rtl="0" algn="ctr">
              <a:spcBef>
                <a:spcPts val="0"/>
              </a:spcBef>
              <a:spcAft>
                <a:spcPts val="0"/>
              </a:spcAft>
              <a:buSzPts val="5000"/>
              <a:buNone/>
              <a:defRPr sz="5000"/>
            </a:lvl7pPr>
            <a:lvl8pPr lvl="7" rtl="0" algn="ctr">
              <a:spcBef>
                <a:spcPts val="0"/>
              </a:spcBef>
              <a:spcAft>
                <a:spcPts val="0"/>
              </a:spcAft>
              <a:buSzPts val="5000"/>
              <a:buNone/>
              <a:defRPr sz="5000"/>
            </a:lvl8pPr>
            <a:lvl9pPr lvl="8" rtl="0" algn="ctr">
              <a:spcBef>
                <a:spcPts val="0"/>
              </a:spcBef>
              <a:spcAft>
                <a:spcPts val="0"/>
              </a:spcAft>
              <a:buSzPts val="5000"/>
              <a:buNone/>
              <a:defRPr sz="5000"/>
            </a:lvl9pPr>
          </a:lstStyle>
          <a:p/>
        </p:txBody>
      </p:sp>
      <p:sp>
        <p:nvSpPr>
          <p:cNvPr id="227" name="Google Shape;227;p26"/>
          <p:cNvSpPr txBox="1"/>
          <p:nvPr>
            <p:ph idx="1" type="subTitle"/>
          </p:nvPr>
        </p:nvSpPr>
        <p:spPr>
          <a:xfrm>
            <a:off x="1717450" y="1860900"/>
            <a:ext cx="5709000" cy="3375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solidFill>
                  <a:schemeClr val="dk1"/>
                </a:solidFill>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28" name="Google Shape;228;p26"/>
          <p:cNvSpPr txBox="1"/>
          <p:nvPr>
            <p:ph idx="2" type="subTitle"/>
          </p:nvPr>
        </p:nvSpPr>
        <p:spPr>
          <a:xfrm>
            <a:off x="1717450" y="2198646"/>
            <a:ext cx="5709000" cy="5733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3000"/>
              <a:buNone/>
              <a:defRPr/>
            </a:lvl1pPr>
            <a:lvl2pPr lvl="1" rtl="0" algn="ctr">
              <a:lnSpc>
                <a:spcPct val="100000"/>
              </a:lnSpc>
              <a:spcBef>
                <a:spcPts val="0"/>
              </a:spcBef>
              <a:spcAft>
                <a:spcPts val="0"/>
              </a:spcAft>
              <a:buSzPts val="3000"/>
              <a:buNone/>
              <a:defRPr sz="3000"/>
            </a:lvl2pPr>
            <a:lvl3pPr lvl="2" rtl="0" algn="ctr">
              <a:lnSpc>
                <a:spcPct val="100000"/>
              </a:lnSpc>
              <a:spcBef>
                <a:spcPts val="0"/>
              </a:spcBef>
              <a:spcAft>
                <a:spcPts val="0"/>
              </a:spcAft>
              <a:buSzPts val="3000"/>
              <a:buNone/>
              <a:defRPr sz="3000"/>
            </a:lvl3pPr>
            <a:lvl4pPr lvl="3" rtl="0" algn="ctr">
              <a:lnSpc>
                <a:spcPct val="100000"/>
              </a:lnSpc>
              <a:spcBef>
                <a:spcPts val="0"/>
              </a:spcBef>
              <a:spcAft>
                <a:spcPts val="0"/>
              </a:spcAft>
              <a:buSzPts val="3000"/>
              <a:buNone/>
              <a:defRPr sz="3000"/>
            </a:lvl4pPr>
            <a:lvl5pPr lvl="4" rtl="0" algn="ctr">
              <a:lnSpc>
                <a:spcPct val="100000"/>
              </a:lnSpc>
              <a:spcBef>
                <a:spcPts val="0"/>
              </a:spcBef>
              <a:spcAft>
                <a:spcPts val="0"/>
              </a:spcAft>
              <a:buSzPts val="3000"/>
              <a:buNone/>
              <a:defRPr sz="3000"/>
            </a:lvl5pPr>
            <a:lvl6pPr lvl="5" rtl="0" algn="ctr">
              <a:lnSpc>
                <a:spcPct val="100000"/>
              </a:lnSpc>
              <a:spcBef>
                <a:spcPts val="0"/>
              </a:spcBef>
              <a:spcAft>
                <a:spcPts val="0"/>
              </a:spcAft>
              <a:buSzPts val="3000"/>
              <a:buNone/>
              <a:defRPr sz="3000"/>
            </a:lvl6pPr>
            <a:lvl7pPr lvl="6" rtl="0" algn="ctr">
              <a:lnSpc>
                <a:spcPct val="100000"/>
              </a:lnSpc>
              <a:spcBef>
                <a:spcPts val="0"/>
              </a:spcBef>
              <a:spcAft>
                <a:spcPts val="0"/>
              </a:spcAft>
              <a:buSzPts val="3000"/>
              <a:buNone/>
              <a:defRPr sz="3000"/>
            </a:lvl7pPr>
            <a:lvl8pPr lvl="7" rtl="0" algn="ctr">
              <a:lnSpc>
                <a:spcPct val="100000"/>
              </a:lnSpc>
              <a:spcBef>
                <a:spcPts val="0"/>
              </a:spcBef>
              <a:spcAft>
                <a:spcPts val="0"/>
              </a:spcAft>
              <a:buSzPts val="3000"/>
              <a:buNone/>
              <a:defRPr sz="3000"/>
            </a:lvl8pPr>
            <a:lvl9pPr lvl="8" rtl="0" algn="ctr">
              <a:lnSpc>
                <a:spcPct val="100000"/>
              </a:lnSpc>
              <a:spcBef>
                <a:spcPts val="0"/>
              </a:spcBef>
              <a:spcAft>
                <a:spcPts val="0"/>
              </a:spcAft>
              <a:buSzPts val="3000"/>
              <a:buNone/>
              <a:defRPr sz="3000"/>
            </a:lvl9pPr>
          </a:lstStyle>
          <a:p/>
        </p:txBody>
      </p:sp>
      <p:sp>
        <p:nvSpPr>
          <p:cNvPr id="229" name="Google Shape;229;p26"/>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230" name="Google Shape;230;p26"/>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231" name="Google Shape;231;p26"/>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232" name="Google Shape;232;p26"/>
          <p:cNvSpPr txBox="1"/>
          <p:nvPr>
            <p:ph idx="3"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233" name="Google Shape;233;p26"/>
          <p:cNvSpPr txBox="1"/>
          <p:nvPr/>
        </p:nvSpPr>
        <p:spPr>
          <a:xfrm>
            <a:off x="2264625" y="3687900"/>
            <a:ext cx="4614900" cy="469800"/>
          </a:xfrm>
          <a:prstGeom prst="rect">
            <a:avLst/>
          </a:prstGeom>
          <a:noFill/>
          <a:ln>
            <a:noFill/>
          </a:ln>
        </p:spPr>
        <p:txBody>
          <a:bodyPr anchorCtr="0" anchor="ctr" bIns="91425" lIns="91425" spcFirstLastPara="1" rIns="91425" wrap="square" tIns="91425">
            <a:noAutofit/>
          </a:bodyPr>
          <a:lstStyle/>
          <a:p>
            <a:pPr indent="0" lvl="0" marL="0" rtl="0" algn="ctr">
              <a:spcBef>
                <a:spcPts val="300"/>
              </a:spcBef>
              <a:spcAft>
                <a:spcPts val="0"/>
              </a:spcAft>
              <a:buNone/>
            </a:pPr>
            <a:r>
              <a:rPr lang="en" sz="1000">
                <a:solidFill>
                  <a:srgbClr val="000000"/>
                </a:solidFill>
                <a:latin typeface="Lato"/>
                <a:ea typeface="Lato"/>
                <a:cs typeface="Lato"/>
                <a:sym typeface="Lato"/>
              </a:rPr>
              <a:t>CREDITS: This presentation template was created by </a:t>
            </a:r>
            <a:r>
              <a:rPr b="1" lang="en" sz="1000">
                <a:solidFill>
                  <a:srgbClr val="000000"/>
                </a:solidFill>
                <a:uFill>
                  <a:noFill/>
                </a:uFill>
                <a:latin typeface="Lato"/>
                <a:ea typeface="Lato"/>
                <a:cs typeface="Lato"/>
                <a:sym typeface="Lato"/>
                <a:hlinkClick r:id="rId2">
                  <a:extLst>
                    <a:ext uri="{A12FA001-AC4F-418D-AE19-62706E023703}">
                      <ahyp:hlinkClr val="tx"/>
                    </a:ext>
                  </a:extLst>
                </a:hlinkClick>
              </a:rPr>
              <a:t>Slidesgo</a:t>
            </a:r>
            <a:r>
              <a:rPr b="1" lang="en" sz="1000">
                <a:solidFill>
                  <a:srgbClr val="000000"/>
                </a:solidFill>
                <a:latin typeface="Lato"/>
                <a:ea typeface="Lato"/>
                <a:cs typeface="Lato"/>
                <a:sym typeface="Lato"/>
              </a:rPr>
              <a:t>, </a:t>
            </a:r>
            <a:r>
              <a:rPr lang="en" sz="1000">
                <a:solidFill>
                  <a:srgbClr val="000000"/>
                </a:solidFill>
                <a:latin typeface="Lato"/>
                <a:ea typeface="Lato"/>
                <a:cs typeface="Lato"/>
                <a:sym typeface="Lato"/>
              </a:rPr>
              <a:t>including icons by</a:t>
            </a:r>
            <a:r>
              <a:rPr b="1" lang="en" sz="1000">
                <a:solidFill>
                  <a:srgbClr val="000000"/>
                </a:solidFill>
                <a:latin typeface="Lato"/>
                <a:ea typeface="Lato"/>
                <a:cs typeface="Lato"/>
                <a:sym typeface="Lato"/>
              </a:rPr>
              <a:t> </a:t>
            </a:r>
            <a:r>
              <a:rPr b="1" lang="en" sz="1000">
                <a:solidFill>
                  <a:srgbClr val="000000"/>
                </a:solidFill>
                <a:uFill>
                  <a:noFill/>
                </a:uFill>
                <a:latin typeface="Lato"/>
                <a:ea typeface="Lato"/>
                <a:cs typeface="Lato"/>
                <a:sym typeface="Lato"/>
                <a:hlinkClick r:id="rId3">
                  <a:extLst>
                    <a:ext uri="{A12FA001-AC4F-418D-AE19-62706E023703}">
                      <ahyp:hlinkClr val="tx"/>
                    </a:ext>
                  </a:extLst>
                </a:hlinkClick>
              </a:rPr>
              <a:t>Flaticon</a:t>
            </a:r>
            <a:r>
              <a:rPr lang="en" sz="1000">
                <a:solidFill>
                  <a:srgbClr val="000000"/>
                </a:solidFill>
                <a:latin typeface="Lato"/>
                <a:ea typeface="Lato"/>
                <a:cs typeface="Lato"/>
                <a:sym typeface="Lato"/>
              </a:rPr>
              <a:t>, and infographics &amp; images by</a:t>
            </a:r>
            <a:r>
              <a:rPr b="1" lang="en" sz="1000">
                <a:solidFill>
                  <a:srgbClr val="000000"/>
                </a:solidFill>
                <a:latin typeface="Lato"/>
                <a:ea typeface="Lato"/>
                <a:cs typeface="Lato"/>
                <a:sym typeface="Lato"/>
              </a:rPr>
              <a:t> </a:t>
            </a:r>
            <a:r>
              <a:rPr b="1" lang="en" sz="1000">
                <a:solidFill>
                  <a:srgbClr val="000000"/>
                </a:solidFill>
                <a:uFill>
                  <a:noFill/>
                </a:uFill>
                <a:latin typeface="Lato"/>
                <a:ea typeface="Lato"/>
                <a:cs typeface="Lato"/>
                <a:sym typeface="Lato"/>
                <a:hlinkClick r:id="rId4">
                  <a:extLst>
                    <a:ext uri="{A12FA001-AC4F-418D-AE19-62706E023703}">
                      <ahyp:hlinkClr val="tx"/>
                    </a:ext>
                  </a:extLst>
                </a:hlinkClick>
              </a:rPr>
              <a:t>Freepik</a:t>
            </a:r>
            <a:endParaRPr b="1" sz="1000">
              <a:solidFill>
                <a:srgbClr val="000000"/>
              </a:solidFill>
              <a:latin typeface="Lato"/>
              <a:ea typeface="Lato"/>
              <a:cs typeface="Lato"/>
              <a:sym typeface="Lato"/>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SECTION_TITLE_AND_DESCRIPTION_1">
    <p:spTree>
      <p:nvGrpSpPr>
        <p:cNvPr id="234" name="Shape 234"/>
        <p:cNvGrpSpPr/>
        <p:nvPr/>
      </p:nvGrpSpPr>
      <p:grpSpPr>
        <a:xfrm>
          <a:off x="0" y="0"/>
          <a:ext cx="0" cy="0"/>
          <a:chOff x="0" y="0"/>
          <a:chExt cx="0" cy="0"/>
        </a:xfrm>
      </p:grpSpPr>
      <p:sp>
        <p:nvSpPr>
          <p:cNvPr id="235" name="Google Shape;235;p27"/>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236" name="Google Shape;236;p27"/>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237" name="Google Shape;237;p27"/>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238" name="Google Shape;238;p27"/>
          <p:cNvSpPr txBox="1"/>
          <p:nvPr>
            <p:ph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SECTION_TITLE_AND_DESCRIPTION_1_1">
    <p:spTree>
      <p:nvGrpSpPr>
        <p:cNvPr id="239" name="Shape 239"/>
        <p:cNvGrpSpPr/>
        <p:nvPr/>
      </p:nvGrpSpPr>
      <p:grpSpPr>
        <a:xfrm>
          <a:off x="0" y="0"/>
          <a:ext cx="0" cy="0"/>
          <a:chOff x="0" y="0"/>
          <a:chExt cx="0" cy="0"/>
        </a:xfrm>
      </p:grpSpPr>
      <p:sp>
        <p:nvSpPr>
          <p:cNvPr id="240" name="Google Shape;240;p28"/>
          <p:cNvSpPr txBox="1"/>
          <p:nvPr>
            <p:ph idx="12" type="sldNum"/>
          </p:nvPr>
        </p:nvSpPr>
        <p:spPr>
          <a:xfrm>
            <a:off x="35752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241" name="Google Shape;241;p28"/>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242" name="Google Shape;242;p28"/>
          <p:cNvCxnSpPr/>
          <p:nvPr/>
        </p:nvCxnSpPr>
        <p:spPr>
          <a:xfrm rot="10800000">
            <a:off x="963900"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243" name="Google Shape;243;p28"/>
          <p:cNvSpPr txBox="1"/>
          <p:nvPr>
            <p:ph type="ctrTitle"/>
          </p:nvPr>
        </p:nvSpPr>
        <p:spPr>
          <a:xfrm>
            <a:off x="357520" y="234507"/>
            <a:ext cx="2490900" cy="432300"/>
          </a:xfrm>
          <a:prstGeom prst="rect">
            <a:avLst/>
          </a:prstGeom>
        </p:spPr>
        <p:txBody>
          <a:bodyPr anchorCtr="0" anchor="ctr" bIns="91425" lIns="91425" spcFirstLastPara="1" rIns="91425" wrap="square" tIns="91425">
            <a:noAutofit/>
          </a:bodyPr>
          <a:lstStyle>
            <a:lvl1pPr lvl="0" rtl="0">
              <a:spcBef>
                <a:spcPts val="0"/>
              </a:spcBef>
              <a:spcAft>
                <a:spcPts val="0"/>
              </a:spcAft>
              <a:buSzPts val="900"/>
              <a:buNone/>
              <a:defRPr sz="1000">
                <a:solidFill>
                  <a:schemeClr val="dk1"/>
                </a:solidFill>
              </a:defRPr>
            </a:lvl1pPr>
            <a:lvl2pPr lvl="1" rtl="0">
              <a:spcBef>
                <a:spcPts val="0"/>
              </a:spcBef>
              <a:spcAft>
                <a:spcPts val="0"/>
              </a:spcAft>
              <a:buSzPts val="900"/>
              <a:buNone/>
              <a:defRPr sz="900"/>
            </a:lvl2pPr>
            <a:lvl3pPr lvl="2" rtl="0">
              <a:spcBef>
                <a:spcPts val="0"/>
              </a:spcBef>
              <a:spcAft>
                <a:spcPts val="0"/>
              </a:spcAft>
              <a:buSzPts val="900"/>
              <a:buNone/>
              <a:defRPr sz="900"/>
            </a:lvl3pPr>
            <a:lvl4pPr lvl="3" rtl="0">
              <a:spcBef>
                <a:spcPts val="0"/>
              </a:spcBef>
              <a:spcAft>
                <a:spcPts val="0"/>
              </a:spcAft>
              <a:buSzPts val="900"/>
              <a:buNone/>
              <a:defRPr sz="900"/>
            </a:lvl4pPr>
            <a:lvl5pPr lvl="4" rtl="0">
              <a:spcBef>
                <a:spcPts val="0"/>
              </a:spcBef>
              <a:spcAft>
                <a:spcPts val="0"/>
              </a:spcAft>
              <a:buSzPts val="900"/>
              <a:buNone/>
              <a:defRPr sz="900"/>
            </a:lvl5pPr>
            <a:lvl6pPr lvl="5" rtl="0">
              <a:spcBef>
                <a:spcPts val="0"/>
              </a:spcBef>
              <a:spcAft>
                <a:spcPts val="0"/>
              </a:spcAft>
              <a:buSzPts val="900"/>
              <a:buNone/>
              <a:defRPr sz="900"/>
            </a:lvl6pPr>
            <a:lvl7pPr lvl="6" rtl="0">
              <a:spcBef>
                <a:spcPts val="0"/>
              </a:spcBef>
              <a:spcAft>
                <a:spcPts val="0"/>
              </a:spcAft>
              <a:buSzPts val="900"/>
              <a:buNone/>
              <a:defRPr sz="900"/>
            </a:lvl7pPr>
            <a:lvl8pPr lvl="7" rtl="0">
              <a:spcBef>
                <a:spcPts val="0"/>
              </a:spcBef>
              <a:spcAft>
                <a:spcPts val="0"/>
              </a:spcAft>
              <a:buSzPts val="900"/>
              <a:buNone/>
              <a:defRPr sz="900"/>
            </a:lvl8pPr>
            <a:lvl9pPr lvl="8" rtl="0">
              <a:spcBef>
                <a:spcPts val="0"/>
              </a:spcBef>
              <a:spcAft>
                <a:spcPts val="0"/>
              </a:spcAft>
              <a:buSzPts val="900"/>
              <a:buNone/>
              <a:defRPr sz="9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txBox="1"/>
          <p:nvPr>
            <p:ph idx="1" type="body"/>
          </p:nvPr>
        </p:nvSpPr>
        <p:spPr>
          <a:xfrm>
            <a:off x="720000" y="1536850"/>
            <a:ext cx="7704000" cy="2976600"/>
          </a:xfrm>
          <a:prstGeom prst="rect">
            <a:avLst/>
          </a:prstGeom>
        </p:spPr>
        <p:txBody>
          <a:bodyPr anchorCtr="0" anchor="t" bIns="91425" lIns="91425" spcFirstLastPara="1" rIns="91425" wrap="square" tIns="91425">
            <a:noAutofit/>
          </a:bodyPr>
          <a:lstStyle>
            <a:lvl1pPr indent="-298450" lvl="0" marL="457200" rtl="0">
              <a:lnSpc>
                <a:spcPct val="100000"/>
              </a:lnSpc>
              <a:spcBef>
                <a:spcPts val="0"/>
              </a:spcBef>
              <a:spcAft>
                <a:spcPts val="0"/>
              </a:spcAft>
              <a:buClr>
                <a:srgbClr val="434343"/>
              </a:buClr>
              <a:buSzPts val="1100"/>
              <a:buAutoNum type="arabicPeriod"/>
              <a:defRPr sz="1100">
                <a:solidFill>
                  <a:srgbClr val="434343"/>
                </a:solidFill>
              </a:defRPr>
            </a:lvl1pPr>
            <a:lvl2pPr indent="-298450" lvl="1" marL="914400" rtl="0">
              <a:lnSpc>
                <a:spcPct val="115000"/>
              </a:lnSpc>
              <a:spcBef>
                <a:spcPts val="1600"/>
              </a:spcBef>
              <a:spcAft>
                <a:spcPts val="0"/>
              </a:spcAft>
              <a:buClr>
                <a:srgbClr val="434343"/>
              </a:buClr>
              <a:buSzPts val="1100"/>
              <a:buFont typeface="Roboto Condensed Light"/>
              <a:buAutoNum type="alphaLcPeriod"/>
              <a:defRPr sz="1100">
                <a:solidFill>
                  <a:srgbClr val="434343"/>
                </a:solidFill>
              </a:defRPr>
            </a:lvl2pPr>
            <a:lvl3pPr indent="-298450" lvl="2" marL="1371600" rtl="0">
              <a:lnSpc>
                <a:spcPct val="115000"/>
              </a:lnSpc>
              <a:spcBef>
                <a:spcPts val="1600"/>
              </a:spcBef>
              <a:spcAft>
                <a:spcPts val="0"/>
              </a:spcAft>
              <a:buClr>
                <a:srgbClr val="434343"/>
              </a:buClr>
              <a:buSzPts val="1100"/>
              <a:buFont typeface="Roboto Condensed Light"/>
              <a:buAutoNum type="romanLcPeriod"/>
              <a:defRPr sz="1100">
                <a:solidFill>
                  <a:srgbClr val="434343"/>
                </a:solidFill>
              </a:defRPr>
            </a:lvl3pPr>
            <a:lvl4pPr indent="-298450" lvl="3" marL="1828800" rtl="0">
              <a:lnSpc>
                <a:spcPct val="115000"/>
              </a:lnSpc>
              <a:spcBef>
                <a:spcPts val="1600"/>
              </a:spcBef>
              <a:spcAft>
                <a:spcPts val="0"/>
              </a:spcAft>
              <a:buClr>
                <a:srgbClr val="434343"/>
              </a:buClr>
              <a:buSzPts val="1100"/>
              <a:buFont typeface="Roboto Condensed Light"/>
              <a:buAutoNum type="arabicPeriod"/>
              <a:defRPr sz="1100">
                <a:solidFill>
                  <a:srgbClr val="434343"/>
                </a:solidFill>
              </a:defRPr>
            </a:lvl4pPr>
            <a:lvl5pPr indent="-298450" lvl="4" marL="2286000" rtl="0">
              <a:lnSpc>
                <a:spcPct val="115000"/>
              </a:lnSpc>
              <a:spcBef>
                <a:spcPts val="1600"/>
              </a:spcBef>
              <a:spcAft>
                <a:spcPts val="0"/>
              </a:spcAft>
              <a:buClr>
                <a:srgbClr val="434343"/>
              </a:buClr>
              <a:buSzPts val="1100"/>
              <a:buFont typeface="Roboto Condensed Light"/>
              <a:buAutoNum type="alphaLcPeriod"/>
              <a:defRPr sz="1100">
                <a:solidFill>
                  <a:srgbClr val="434343"/>
                </a:solidFill>
              </a:defRPr>
            </a:lvl5pPr>
            <a:lvl6pPr indent="-298450" lvl="5" marL="2743200" rtl="0">
              <a:lnSpc>
                <a:spcPct val="115000"/>
              </a:lnSpc>
              <a:spcBef>
                <a:spcPts val="1600"/>
              </a:spcBef>
              <a:spcAft>
                <a:spcPts val="0"/>
              </a:spcAft>
              <a:buClr>
                <a:srgbClr val="434343"/>
              </a:buClr>
              <a:buSzPts val="1100"/>
              <a:buFont typeface="Roboto Condensed Light"/>
              <a:buAutoNum type="romanLcPeriod"/>
              <a:defRPr sz="1100">
                <a:solidFill>
                  <a:srgbClr val="434343"/>
                </a:solidFill>
              </a:defRPr>
            </a:lvl6pPr>
            <a:lvl7pPr indent="-298450" lvl="6" marL="3200400" rtl="0">
              <a:lnSpc>
                <a:spcPct val="115000"/>
              </a:lnSpc>
              <a:spcBef>
                <a:spcPts val="1600"/>
              </a:spcBef>
              <a:spcAft>
                <a:spcPts val="0"/>
              </a:spcAft>
              <a:buClr>
                <a:srgbClr val="434343"/>
              </a:buClr>
              <a:buSzPts val="1100"/>
              <a:buFont typeface="Roboto Condensed Light"/>
              <a:buAutoNum type="arabicPeriod"/>
              <a:defRPr sz="1100">
                <a:solidFill>
                  <a:srgbClr val="434343"/>
                </a:solidFill>
              </a:defRPr>
            </a:lvl7pPr>
            <a:lvl8pPr indent="-298450" lvl="7" marL="3657600" rtl="0">
              <a:lnSpc>
                <a:spcPct val="115000"/>
              </a:lnSpc>
              <a:spcBef>
                <a:spcPts val="1600"/>
              </a:spcBef>
              <a:spcAft>
                <a:spcPts val="0"/>
              </a:spcAft>
              <a:buClr>
                <a:srgbClr val="434343"/>
              </a:buClr>
              <a:buSzPts val="1100"/>
              <a:buFont typeface="Roboto Condensed Light"/>
              <a:buAutoNum type="alphaLcPeriod"/>
              <a:defRPr sz="1100">
                <a:solidFill>
                  <a:srgbClr val="434343"/>
                </a:solidFill>
              </a:defRPr>
            </a:lvl8pPr>
            <a:lvl9pPr indent="-298450" lvl="8" marL="4114800" rtl="0">
              <a:lnSpc>
                <a:spcPct val="115000"/>
              </a:lnSpc>
              <a:spcBef>
                <a:spcPts val="1600"/>
              </a:spcBef>
              <a:spcAft>
                <a:spcPts val="1600"/>
              </a:spcAft>
              <a:buClr>
                <a:srgbClr val="434343"/>
              </a:buClr>
              <a:buSzPts val="1100"/>
              <a:buFont typeface="Roboto Condensed Light"/>
              <a:buAutoNum type="romanLcPeriod"/>
              <a:defRPr sz="1100">
                <a:solidFill>
                  <a:srgbClr val="434343"/>
                </a:solidFill>
              </a:defRPr>
            </a:lvl9pPr>
          </a:lstStyle>
          <a:p/>
        </p:txBody>
      </p:sp>
      <p:sp>
        <p:nvSpPr>
          <p:cNvPr id="25" name="Google Shape;25;p4"/>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26" name="Google Shape;26;p4"/>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cxnSp>
        <p:nvCxnSpPr>
          <p:cNvPr id="27" name="Google Shape;27;p4"/>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sp>
        <p:nvSpPr>
          <p:cNvPr id="28" name="Google Shape;28;p4"/>
          <p:cNvSpPr txBox="1"/>
          <p:nvPr>
            <p:ph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29" name="Google Shape;29;p4"/>
          <p:cNvSpPr txBox="1"/>
          <p:nvPr>
            <p:ph idx="2" type="title"/>
          </p:nvPr>
        </p:nvSpPr>
        <p:spPr>
          <a:xfrm>
            <a:off x="720000" y="866425"/>
            <a:ext cx="5687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0" name="Shape 30"/>
        <p:cNvGrpSpPr/>
        <p:nvPr/>
      </p:nvGrpSpPr>
      <p:grpSpPr>
        <a:xfrm>
          <a:off x="0" y="0"/>
          <a:ext cx="0" cy="0"/>
          <a:chOff x="0" y="0"/>
          <a:chExt cx="0" cy="0"/>
        </a:xfrm>
      </p:grpSpPr>
      <p:sp>
        <p:nvSpPr>
          <p:cNvPr id="31" name="Google Shape;31;p5"/>
          <p:cNvSpPr txBox="1"/>
          <p:nvPr>
            <p:ph type="title"/>
          </p:nvPr>
        </p:nvSpPr>
        <p:spPr>
          <a:xfrm>
            <a:off x="1773431" y="2907125"/>
            <a:ext cx="29709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2" name="Google Shape;32;p5"/>
          <p:cNvSpPr txBox="1"/>
          <p:nvPr>
            <p:ph idx="2" type="title"/>
          </p:nvPr>
        </p:nvSpPr>
        <p:spPr>
          <a:xfrm>
            <a:off x="5209906" y="2907125"/>
            <a:ext cx="2971200" cy="558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3200"/>
              <a:buNone/>
              <a:defRPr sz="20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33" name="Google Shape;33;p5"/>
          <p:cNvSpPr txBox="1"/>
          <p:nvPr>
            <p:ph idx="1" type="subTitle"/>
          </p:nvPr>
        </p:nvSpPr>
        <p:spPr>
          <a:xfrm>
            <a:off x="5209913" y="3394750"/>
            <a:ext cx="2971200" cy="83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 name="Google Shape;34;p5"/>
          <p:cNvSpPr txBox="1"/>
          <p:nvPr>
            <p:ph idx="3" type="subTitle"/>
          </p:nvPr>
        </p:nvSpPr>
        <p:spPr>
          <a:xfrm>
            <a:off x="1773631" y="3394750"/>
            <a:ext cx="2970900" cy="8337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2800"/>
              <a:buNone/>
              <a:defRPr b="0" sz="14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5" name="Google Shape;35;p5"/>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36" name="Google Shape;36;p5"/>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37" name="Google Shape;37;p5"/>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38" name="Google Shape;38;p5"/>
          <p:cNvSpPr txBox="1"/>
          <p:nvPr>
            <p:ph idx="4"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39" name="Google Shape;39;p5"/>
          <p:cNvSpPr txBox="1"/>
          <p:nvPr>
            <p:ph idx="5" type="title"/>
          </p:nvPr>
        </p:nvSpPr>
        <p:spPr>
          <a:xfrm>
            <a:off x="720000" y="866425"/>
            <a:ext cx="36582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42" name="Google Shape;42;p6"/>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43" name="Google Shape;43;p6"/>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44" name="Google Shape;44;p6"/>
          <p:cNvSpPr txBox="1"/>
          <p:nvPr>
            <p:ph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45" name="Google Shape;45;p6"/>
          <p:cNvSpPr txBox="1"/>
          <p:nvPr>
            <p:ph idx="2" type="title"/>
          </p:nvPr>
        </p:nvSpPr>
        <p:spPr>
          <a:xfrm>
            <a:off x="1728150" y="866425"/>
            <a:ext cx="56877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idx="1" type="subTitle"/>
          </p:nvPr>
        </p:nvSpPr>
        <p:spPr>
          <a:xfrm>
            <a:off x="720000" y="1617525"/>
            <a:ext cx="2830500" cy="1026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48" name="Google Shape;48;p7"/>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49" name="Google Shape;49;p7"/>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50" name="Google Shape;50;p7"/>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51" name="Google Shape;51;p7"/>
          <p:cNvSpPr txBox="1"/>
          <p:nvPr>
            <p:ph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
        <p:nvSpPr>
          <p:cNvPr id="52" name="Google Shape;52;p7"/>
          <p:cNvSpPr txBox="1"/>
          <p:nvPr>
            <p:ph idx="2" type="title"/>
          </p:nvPr>
        </p:nvSpPr>
        <p:spPr>
          <a:xfrm>
            <a:off x="720000" y="866425"/>
            <a:ext cx="5687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3" name="Shape 53"/>
        <p:cNvGrpSpPr/>
        <p:nvPr/>
      </p:nvGrpSpPr>
      <p:grpSpPr>
        <a:xfrm>
          <a:off x="0" y="0"/>
          <a:ext cx="0" cy="0"/>
          <a:chOff x="0" y="0"/>
          <a:chExt cx="0" cy="0"/>
        </a:xfrm>
      </p:grpSpPr>
      <p:sp>
        <p:nvSpPr>
          <p:cNvPr id="54" name="Google Shape;54;p8"/>
          <p:cNvSpPr txBox="1"/>
          <p:nvPr>
            <p:ph type="title"/>
          </p:nvPr>
        </p:nvSpPr>
        <p:spPr>
          <a:xfrm>
            <a:off x="1422550" y="1383300"/>
            <a:ext cx="6298800" cy="25293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9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55" name="Google Shape;55;p8"/>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56" name="Google Shape;56;p8"/>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57" name="Google Shape;57;p8"/>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58" name="Google Shape;58;p8"/>
          <p:cNvSpPr txBox="1"/>
          <p:nvPr>
            <p:ph idx="2"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txBox="1"/>
          <p:nvPr>
            <p:ph type="title"/>
          </p:nvPr>
        </p:nvSpPr>
        <p:spPr>
          <a:xfrm>
            <a:off x="3463375" y="1459513"/>
            <a:ext cx="5297700" cy="15087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61" name="Google Shape;61;p9"/>
          <p:cNvSpPr txBox="1"/>
          <p:nvPr>
            <p:ph idx="1" type="subTitle"/>
          </p:nvPr>
        </p:nvSpPr>
        <p:spPr>
          <a:xfrm>
            <a:off x="3463375" y="2820288"/>
            <a:ext cx="4157400" cy="863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lvl1pPr>
            <a:lvl2pPr lvl="1" rtl="0" algn="ctr">
              <a:lnSpc>
                <a:spcPct val="100000"/>
              </a:lnSpc>
              <a:spcBef>
                <a:spcPts val="1600"/>
              </a:spcBef>
              <a:spcAft>
                <a:spcPts val="0"/>
              </a:spcAft>
              <a:buSzPts val="1400"/>
              <a:buNone/>
              <a:defRPr/>
            </a:lvl2pPr>
            <a:lvl3pPr lvl="2" rtl="0" algn="ctr">
              <a:lnSpc>
                <a:spcPct val="100000"/>
              </a:lnSpc>
              <a:spcBef>
                <a:spcPts val="1600"/>
              </a:spcBef>
              <a:spcAft>
                <a:spcPts val="0"/>
              </a:spcAft>
              <a:buSzPts val="1400"/>
              <a:buNone/>
              <a:defRPr/>
            </a:lvl3pPr>
            <a:lvl4pPr lvl="3" rtl="0" algn="ctr">
              <a:lnSpc>
                <a:spcPct val="100000"/>
              </a:lnSpc>
              <a:spcBef>
                <a:spcPts val="1600"/>
              </a:spcBef>
              <a:spcAft>
                <a:spcPts val="0"/>
              </a:spcAft>
              <a:buSzPts val="1400"/>
              <a:buNone/>
              <a:defRPr/>
            </a:lvl4pPr>
            <a:lvl5pPr lvl="4" rtl="0" algn="ctr">
              <a:lnSpc>
                <a:spcPct val="100000"/>
              </a:lnSpc>
              <a:spcBef>
                <a:spcPts val="1600"/>
              </a:spcBef>
              <a:spcAft>
                <a:spcPts val="0"/>
              </a:spcAft>
              <a:buSzPts val="1400"/>
              <a:buNone/>
              <a:defRPr/>
            </a:lvl5pPr>
            <a:lvl6pPr lvl="5" rtl="0" algn="ctr">
              <a:lnSpc>
                <a:spcPct val="100000"/>
              </a:lnSpc>
              <a:spcBef>
                <a:spcPts val="1600"/>
              </a:spcBef>
              <a:spcAft>
                <a:spcPts val="0"/>
              </a:spcAft>
              <a:buSzPts val="1400"/>
              <a:buNone/>
              <a:defRPr/>
            </a:lvl6pPr>
            <a:lvl7pPr lvl="6" rtl="0" algn="ctr">
              <a:lnSpc>
                <a:spcPct val="100000"/>
              </a:lnSpc>
              <a:spcBef>
                <a:spcPts val="1600"/>
              </a:spcBef>
              <a:spcAft>
                <a:spcPts val="0"/>
              </a:spcAft>
              <a:buSzPts val="1400"/>
              <a:buNone/>
              <a:defRPr/>
            </a:lvl7pPr>
            <a:lvl8pPr lvl="7" rtl="0" algn="ctr">
              <a:lnSpc>
                <a:spcPct val="100000"/>
              </a:lnSpc>
              <a:spcBef>
                <a:spcPts val="1600"/>
              </a:spcBef>
              <a:spcAft>
                <a:spcPts val="0"/>
              </a:spcAft>
              <a:buSzPts val="1400"/>
              <a:buNone/>
              <a:defRPr/>
            </a:lvl8pPr>
            <a:lvl9pPr lvl="8" rtl="0" algn="ctr">
              <a:lnSpc>
                <a:spcPct val="100000"/>
              </a:lnSpc>
              <a:spcBef>
                <a:spcPts val="1600"/>
              </a:spcBef>
              <a:spcAft>
                <a:spcPts val="1600"/>
              </a:spcAft>
              <a:buSzPts val="1400"/>
              <a:buNone/>
              <a:defRPr/>
            </a:lvl9pPr>
          </a:lstStyle>
          <a:p/>
        </p:txBody>
      </p:sp>
      <p:sp>
        <p:nvSpPr>
          <p:cNvPr id="62" name="Google Shape;62;p9"/>
          <p:cNvSpPr txBox="1"/>
          <p:nvPr>
            <p:ph idx="12" type="sldNum"/>
          </p:nvPr>
        </p:nvSpPr>
        <p:spPr>
          <a:xfrm>
            <a:off x="8380275" y="4513500"/>
            <a:ext cx="410700" cy="432300"/>
          </a:xfrm>
          <a:prstGeom prst="rect">
            <a:avLst/>
          </a:prstGeom>
          <a:solidFill>
            <a:schemeClr val="dk2"/>
          </a:solidFill>
          <a:ln>
            <a:noFill/>
          </a:ln>
        </p:spPr>
        <p:txBody>
          <a:bodyPr anchorCtr="0" anchor="ctr" bIns="91425" lIns="91425" spcFirstLastPara="1" rIns="91425" wrap="square" tIns="91425">
            <a:noAutofit/>
          </a:bodyPr>
          <a:lstStyle>
            <a:lvl1pPr lvl="0" rtl="0" algn="ctr">
              <a:buNone/>
              <a:defRPr b="1" sz="1000">
                <a:solidFill>
                  <a:schemeClr val="dk1"/>
                </a:solidFill>
                <a:latin typeface="Josefin Sans"/>
                <a:ea typeface="Josefin Sans"/>
                <a:cs typeface="Josefin Sans"/>
                <a:sym typeface="Josefin Sans"/>
              </a:defRPr>
            </a:lvl1pPr>
            <a:lvl2pPr lvl="1" rtl="0" algn="ctr">
              <a:buNone/>
              <a:defRPr b="1" sz="1000">
                <a:solidFill>
                  <a:schemeClr val="dk1"/>
                </a:solidFill>
                <a:latin typeface="Josefin Sans"/>
                <a:ea typeface="Josefin Sans"/>
                <a:cs typeface="Josefin Sans"/>
                <a:sym typeface="Josefin Sans"/>
              </a:defRPr>
            </a:lvl2pPr>
            <a:lvl3pPr lvl="2" rtl="0" algn="ctr">
              <a:buNone/>
              <a:defRPr b="1" sz="1000">
                <a:solidFill>
                  <a:schemeClr val="dk1"/>
                </a:solidFill>
                <a:latin typeface="Josefin Sans"/>
                <a:ea typeface="Josefin Sans"/>
                <a:cs typeface="Josefin Sans"/>
                <a:sym typeface="Josefin Sans"/>
              </a:defRPr>
            </a:lvl3pPr>
            <a:lvl4pPr lvl="3" rtl="0" algn="ctr">
              <a:buNone/>
              <a:defRPr b="1" sz="1000">
                <a:solidFill>
                  <a:schemeClr val="dk1"/>
                </a:solidFill>
                <a:latin typeface="Josefin Sans"/>
                <a:ea typeface="Josefin Sans"/>
                <a:cs typeface="Josefin Sans"/>
                <a:sym typeface="Josefin Sans"/>
              </a:defRPr>
            </a:lvl4pPr>
            <a:lvl5pPr lvl="4" rtl="0" algn="ctr">
              <a:buNone/>
              <a:defRPr b="1" sz="1000">
                <a:solidFill>
                  <a:schemeClr val="dk1"/>
                </a:solidFill>
                <a:latin typeface="Josefin Sans"/>
                <a:ea typeface="Josefin Sans"/>
                <a:cs typeface="Josefin Sans"/>
                <a:sym typeface="Josefin Sans"/>
              </a:defRPr>
            </a:lvl5pPr>
            <a:lvl6pPr lvl="5" rtl="0" algn="ctr">
              <a:buNone/>
              <a:defRPr b="1" sz="1000">
                <a:solidFill>
                  <a:schemeClr val="dk1"/>
                </a:solidFill>
                <a:latin typeface="Josefin Sans"/>
                <a:ea typeface="Josefin Sans"/>
                <a:cs typeface="Josefin Sans"/>
                <a:sym typeface="Josefin Sans"/>
              </a:defRPr>
            </a:lvl6pPr>
            <a:lvl7pPr lvl="6" rtl="0" algn="ctr">
              <a:buNone/>
              <a:defRPr b="1" sz="1000">
                <a:solidFill>
                  <a:schemeClr val="dk1"/>
                </a:solidFill>
                <a:latin typeface="Josefin Sans"/>
                <a:ea typeface="Josefin Sans"/>
                <a:cs typeface="Josefin Sans"/>
                <a:sym typeface="Josefin Sans"/>
              </a:defRPr>
            </a:lvl7pPr>
            <a:lvl8pPr lvl="7" rtl="0" algn="ctr">
              <a:buNone/>
              <a:defRPr b="1" sz="1000">
                <a:solidFill>
                  <a:schemeClr val="dk1"/>
                </a:solidFill>
                <a:latin typeface="Josefin Sans"/>
                <a:ea typeface="Josefin Sans"/>
                <a:cs typeface="Josefin Sans"/>
                <a:sym typeface="Josefin Sans"/>
              </a:defRPr>
            </a:lvl8pPr>
            <a:lvl9pPr lvl="8" rtl="0" algn="ctr">
              <a:buNone/>
              <a:defRPr b="1" sz="1000">
                <a:solidFill>
                  <a:schemeClr val="dk1"/>
                </a:solidFill>
                <a:latin typeface="Josefin Sans"/>
                <a:ea typeface="Josefin Sans"/>
                <a:cs typeface="Josefin Sans"/>
                <a:sym typeface="Josefin Sans"/>
              </a:defRPr>
            </a:lvl9pPr>
          </a:lstStyle>
          <a:p>
            <a:pPr indent="0" lvl="0" marL="0" rtl="0" algn="ctr">
              <a:spcBef>
                <a:spcPts val="0"/>
              </a:spcBef>
              <a:spcAft>
                <a:spcPts val="0"/>
              </a:spcAft>
              <a:buNone/>
            </a:pPr>
            <a:fld id="{00000000-1234-1234-1234-123412341234}" type="slidenum">
              <a:rPr lang="en"/>
              <a:t>‹#›</a:t>
            </a:fld>
            <a:endParaRPr/>
          </a:p>
        </p:txBody>
      </p:sp>
      <p:cxnSp>
        <p:nvCxnSpPr>
          <p:cNvPr id="63" name="Google Shape;63;p9"/>
          <p:cNvCxnSpPr/>
          <p:nvPr/>
        </p:nvCxnSpPr>
        <p:spPr>
          <a:xfrm rot="10800000">
            <a:off x="357600" y="705825"/>
            <a:ext cx="8428800" cy="0"/>
          </a:xfrm>
          <a:prstGeom prst="straightConnector1">
            <a:avLst/>
          </a:prstGeom>
          <a:noFill/>
          <a:ln cap="flat" cmpd="sng" w="9525">
            <a:solidFill>
              <a:schemeClr val="dk1"/>
            </a:solidFill>
            <a:prstDash val="solid"/>
            <a:round/>
            <a:headEnd len="med" w="med" type="none"/>
            <a:tailEnd len="med" w="med" type="none"/>
          </a:ln>
        </p:spPr>
      </p:cxnSp>
      <p:cxnSp>
        <p:nvCxnSpPr>
          <p:cNvPr id="64" name="Google Shape;64;p9"/>
          <p:cNvCxnSpPr/>
          <p:nvPr/>
        </p:nvCxnSpPr>
        <p:spPr>
          <a:xfrm rot="10800000">
            <a:off x="357525" y="4729650"/>
            <a:ext cx="7822500" cy="0"/>
          </a:xfrm>
          <a:prstGeom prst="straightConnector1">
            <a:avLst/>
          </a:prstGeom>
          <a:noFill/>
          <a:ln cap="flat" cmpd="sng" w="9525">
            <a:solidFill>
              <a:schemeClr val="dk1"/>
            </a:solidFill>
            <a:prstDash val="solid"/>
            <a:round/>
            <a:headEnd len="med" w="med" type="none"/>
            <a:tailEnd len="med" w="med" type="none"/>
          </a:ln>
        </p:spPr>
      </p:cxnSp>
      <p:sp>
        <p:nvSpPr>
          <p:cNvPr id="65" name="Google Shape;65;p9"/>
          <p:cNvSpPr txBox="1"/>
          <p:nvPr>
            <p:ph idx="2" type="ctrTitle"/>
          </p:nvPr>
        </p:nvSpPr>
        <p:spPr>
          <a:xfrm>
            <a:off x="6300070" y="234507"/>
            <a:ext cx="2490900" cy="4323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900"/>
              <a:buNone/>
              <a:defRPr sz="1000">
                <a:solidFill>
                  <a:schemeClr val="dk1"/>
                </a:solidFill>
              </a:defRPr>
            </a:lvl1pPr>
            <a:lvl2pPr lvl="1" rtl="0" algn="ctr">
              <a:spcBef>
                <a:spcPts val="0"/>
              </a:spcBef>
              <a:spcAft>
                <a:spcPts val="0"/>
              </a:spcAft>
              <a:buSzPts val="900"/>
              <a:buNone/>
              <a:defRPr sz="900"/>
            </a:lvl2pPr>
            <a:lvl3pPr lvl="2" rtl="0" algn="ctr">
              <a:spcBef>
                <a:spcPts val="0"/>
              </a:spcBef>
              <a:spcAft>
                <a:spcPts val="0"/>
              </a:spcAft>
              <a:buSzPts val="900"/>
              <a:buNone/>
              <a:defRPr sz="900"/>
            </a:lvl3pPr>
            <a:lvl4pPr lvl="3" rtl="0" algn="ctr">
              <a:spcBef>
                <a:spcPts val="0"/>
              </a:spcBef>
              <a:spcAft>
                <a:spcPts val="0"/>
              </a:spcAft>
              <a:buSzPts val="900"/>
              <a:buNone/>
              <a:defRPr sz="900"/>
            </a:lvl4pPr>
            <a:lvl5pPr lvl="4" rtl="0" algn="ctr">
              <a:spcBef>
                <a:spcPts val="0"/>
              </a:spcBef>
              <a:spcAft>
                <a:spcPts val="0"/>
              </a:spcAft>
              <a:buSzPts val="900"/>
              <a:buNone/>
              <a:defRPr sz="900"/>
            </a:lvl5pPr>
            <a:lvl6pPr lvl="5" rtl="0" algn="ctr">
              <a:spcBef>
                <a:spcPts val="0"/>
              </a:spcBef>
              <a:spcAft>
                <a:spcPts val="0"/>
              </a:spcAft>
              <a:buSzPts val="900"/>
              <a:buNone/>
              <a:defRPr sz="900"/>
            </a:lvl6pPr>
            <a:lvl7pPr lvl="6" rtl="0" algn="ctr">
              <a:spcBef>
                <a:spcPts val="0"/>
              </a:spcBef>
              <a:spcAft>
                <a:spcPts val="0"/>
              </a:spcAft>
              <a:buSzPts val="900"/>
              <a:buNone/>
              <a:defRPr sz="900"/>
            </a:lvl7pPr>
            <a:lvl8pPr lvl="7" rtl="0" algn="ctr">
              <a:spcBef>
                <a:spcPts val="0"/>
              </a:spcBef>
              <a:spcAft>
                <a:spcPts val="0"/>
              </a:spcAft>
              <a:buSzPts val="900"/>
              <a:buNone/>
              <a:defRPr sz="900"/>
            </a:lvl8pPr>
            <a:lvl9pPr lvl="8" rtl="0" algn="ctr">
              <a:spcBef>
                <a:spcPts val="0"/>
              </a:spcBef>
              <a:spcAft>
                <a:spcPts val="0"/>
              </a:spcAft>
              <a:buSzPts val="900"/>
              <a:buNone/>
              <a:defRPr sz="9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6" name="Shape 66"/>
        <p:cNvGrpSpPr/>
        <p:nvPr/>
      </p:nvGrpSpPr>
      <p:grpSpPr>
        <a:xfrm>
          <a:off x="0" y="0"/>
          <a:ext cx="0" cy="0"/>
          <a:chOff x="0" y="0"/>
          <a:chExt cx="0" cy="0"/>
        </a:xfrm>
      </p:grpSpPr>
      <p:sp>
        <p:nvSpPr>
          <p:cNvPr id="67" name="Google Shape;67;p10"/>
          <p:cNvSpPr txBox="1"/>
          <p:nvPr>
            <p:ph type="title"/>
          </p:nvPr>
        </p:nvSpPr>
        <p:spPr>
          <a:xfrm>
            <a:off x="868250" y="1148050"/>
            <a:ext cx="4563600" cy="1222200"/>
          </a:xfrm>
          <a:prstGeom prst="rect">
            <a:avLst/>
          </a:prstGeom>
        </p:spPr>
        <p:txBody>
          <a:bodyPr anchorCtr="0" anchor="t" bIns="91425" lIns="91425" spcFirstLastPara="1" rIns="91425" wrap="square" tIns="91425">
            <a:noAutofit/>
          </a:bodyPr>
          <a:lstStyle>
            <a:lvl1pPr lvl="0" rtl="0">
              <a:spcBef>
                <a:spcPts val="0"/>
              </a:spcBef>
              <a:spcAft>
                <a:spcPts val="0"/>
              </a:spcAft>
              <a:buSzPts val="3200"/>
              <a:buNone/>
              <a:defRPr/>
            </a:lvl1pPr>
            <a:lvl2pPr lvl="1" rtl="0" algn="ctr">
              <a:spcBef>
                <a:spcPts val="0"/>
              </a:spcBef>
              <a:spcAft>
                <a:spcPts val="0"/>
              </a:spcAft>
              <a:buSzPts val="3200"/>
              <a:buNone/>
              <a:defRPr/>
            </a:lvl2pPr>
            <a:lvl3pPr lvl="2" rtl="0" algn="ctr">
              <a:spcBef>
                <a:spcPts val="0"/>
              </a:spcBef>
              <a:spcAft>
                <a:spcPts val="0"/>
              </a:spcAft>
              <a:buSzPts val="3200"/>
              <a:buNone/>
              <a:defRPr/>
            </a:lvl3pPr>
            <a:lvl4pPr lvl="3" rtl="0" algn="ctr">
              <a:spcBef>
                <a:spcPts val="0"/>
              </a:spcBef>
              <a:spcAft>
                <a:spcPts val="0"/>
              </a:spcAft>
              <a:buSzPts val="3200"/>
              <a:buNone/>
              <a:defRPr/>
            </a:lvl4pPr>
            <a:lvl5pPr lvl="4" rtl="0" algn="ctr">
              <a:spcBef>
                <a:spcPts val="0"/>
              </a:spcBef>
              <a:spcAft>
                <a:spcPts val="0"/>
              </a:spcAft>
              <a:buSzPts val="3200"/>
              <a:buNone/>
              <a:defRPr/>
            </a:lvl5pPr>
            <a:lvl6pPr lvl="5" rtl="0" algn="ctr">
              <a:spcBef>
                <a:spcPts val="0"/>
              </a:spcBef>
              <a:spcAft>
                <a:spcPts val="0"/>
              </a:spcAft>
              <a:buSzPts val="3200"/>
              <a:buNone/>
              <a:defRPr/>
            </a:lvl6pPr>
            <a:lvl7pPr lvl="6" rtl="0" algn="ctr">
              <a:spcBef>
                <a:spcPts val="0"/>
              </a:spcBef>
              <a:spcAft>
                <a:spcPts val="0"/>
              </a:spcAft>
              <a:buSzPts val="3200"/>
              <a:buNone/>
              <a:defRPr/>
            </a:lvl7pPr>
            <a:lvl8pPr lvl="7" rtl="0" algn="ctr">
              <a:spcBef>
                <a:spcPts val="0"/>
              </a:spcBef>
              <a:spcAft>
                <a:spcPts val="0"/>
              </a:spcAft>
              <a:buSzPts val="3200"/>
              <a:buNone/>
              <a:defRPr/>
            </a:lvl8pPr>
            <a:lvl9pPr lvl="8" rtl="0" algn="ctr">
              <a:spcBef>
                <a:spcPts val="0"/>
              </a:spcBef>
              <a:spcAft>
                <a:spcPts val="0"/>
              </a:spcAft>
              <a:buSzPts val="32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1.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200"/>
              <a:buFont typeface="Hammersmith One"/>
              <a:buNone/>
              <a:defRPr b="1" sz="3200">
                <a:solidFill>
                  <a:schemeClr val="dk1"/>
                </a:solidFill>
                <a:latin typeface="Hammersmith One"/>
                <a:ea typeface="Hammersmith One"/>
                <a:cs typeface="Hammersmith One"/>
                <a:sym typeface="Hammersmith One"/>
              </a:defRPr>
            </a:lvl1pPr>
            <a:lvl2pPr lvl="1" rtl="0">
              <a:spcBef>
                <a:spcPts val="0"/>
              </a:spcBef>
              <a:spcAft>
                <a:spcPts val="0"/>
              </a:spcAft>
              <a:buClr>
                <a:schemeClr val="dk1"/>
              </a:buClr>
              <a:buSzPts val="3200"/>
              <a:buFont typeface="Hammersmith One"/>
              <a:buNone/>
              <a:defRPr b="1" sz="3200">
                <a:solidFill>
                  <a:schemeClr val="dk1"/>
                </a:solidFill>
                <a:latin typeface="Hammersmith One"/>
                <a:ea typeface="Hammersmith One"/>
                <a:cs typeface="Hammersmith One"/>
                <a:sym typeface="Hammersmith One"/>
              </a:defRPr>
            </a:lvl2pPr>
            <a:lvl3pPr lvl="2" rtl="0">
              <a:spcBef>
                <a:spcPts val="0"/>
              </a:spcBef>
              <a:spcAft>
                <a:spcPts val="0"/>
              </a:spcAft>
              <a:buClr>
                <a:schemeClr val="dk1"/>
              </a:buClr>
              <a:buSzPts val="3200"/>
              <a:buFont typeface="Hammersmith One"/>
              <a:buNone/>
              <a:defRPr b="1" sz="3200">
                <a:solidFill>
                  <a:schemeClr val="dk1"/>
                </a:solidFill>
                <a:latin typeface="Hammersmith One"/>
                <a:ea typeface="Hammersmith One"/>
                <a:cs typeface="Hammersmith One"/>
                <a:sym typeface="Hammersmith One"/>
              </a:defRPr>
            </a:lvl3pPr>
            <a:lvl4pPr lvl="3" rtl="0">
              <a:spcBef>
                <a:spcPts val="0"/>
              </a:spcBef>
              <a:spcAft>
                <a:spcPts val="0"/>
              </a:spcAft>
              <a:buClr>
                <a:schemeClr val="dk1"/>
              </a:buClr>
              <a:buSzPts val="3200"/>
              <a:buFont typeface="Hammersmith One"/>
              <a:buNone/>
              <a:defRPr b="1" sz="3200">
                <a:solidFill>
                  <a:schemeClr val="dk1"/>
                </a:solidFill>
                <a:latin typeface="Hammersmith One"/>
                <a:ea typeface="Hammersmith One"/>
                <a:cs typeface="Hammersmith One"/>
                <a:sym typeface="Hammersmith One"/>
              </a:defRPr>
            </a:lvl4pPr>
            <a:lvl5pPr lvl="4" rtl="0">
              <a:spcBef>
                <a:spcPts val="0"/>
              </a:spcBef>
              <a:spcAft>
                <a:spcPts val="0"/>
              </a:spcAft>
              <a:buClr>
                <a:schemeClr val="dk1"/>
              </a:buClr>
              <a:buSzPts val="3200"/>
              <a:buFont typeface="Hammersmith One"/>
              <a:buNone/>
              <a:defRPr b="1" sz="3200">
                <a:solidFill>
                  <a:schemeClr val="dk1"/>
                </a:solidFill>
                <a:latin typeface="Hammersmith One"/>
                <a:ea typeface="Hammersmith One"/>
                <a:cs typeface="Hammersmith One"/>
                <a:sym typeface="Hammersmith One"/>
              </a:defRPr>
            </a:lvl5pPr>
            <a:lvl6pPr lvl="5" rtl="0">
              <a:spcBef>
                <a:spcPts val="0"/>
              </a:spcBef>
              <a:spcAft>
                <a:spcPts val="0"/>
              </a:spcAft>
              <a:buClr>
                <a:schemeClr val="dk1"/>
              </a:buClr>
              <a:buSzPts val="3200"/>
              <a:buFont typeface="Hammersmith One"/>
              <a:buNone/>
              <a:defRPr b="1" sz="3200">
                <a:solidFill>
                  <a:schemeClr val="dk1"/>
                </a:solidFill>
                <a:latin typeface="Hammersmith One"/>
                <a:ea typeface="Hammersmith One"/>
                <a:cs typeface="Hammersmith One"/>
                <a:sym typeface="Hammersmith One"/>
              </a:defRPr>
            </a:lvl6pPr>
            <a:lvl7pPr lvl="6" rtl="0">
              <a:spcBef>
                <a:spcPts val="0"/>
              </a:spcBef>
              <a:spcAft>
                <a:spcPts val="0"/>
              </a:spcAft>
              <a:buClr>
                <a:schemeClr val="dk1"/>
              </a:buClr>
              <a:buSzPts val="3200"/>
              <a:buFont typeface="Hammersmith One"/>
              <a:buNone/>
              <a:defRPr b="1" sz="3200">
                <a:solidFill>
                  <a:schemeClr val="dk1"/>
                </a:solidFill>
                <a:latin typeface="Hammersmith One"/>
                <a:ea typeface="Hammersmith One"/>
                <a:cs typeface="Hammersmith One"/>
                <a:sym typeface="Hammersmith One"/>
              </a:defRPr>
            </a:lvl7pPr>
            <a:lvl8pPr lvl="7" rtl="0">
              <a:spcBef>
                <a:spcPts val="0"/>
              </a:spcBef>
              <a:spcAft>
                <a:spcPts val="0"/>
              </a:spcAft>
              <a:buClr>
                <a:schemeClr val="dk1"/>
              </a:buClr>
              <a:buSzPts val="3200"/>
              <a:buFont typeface="Hammersmith One"/>
              <a:buNone/>
              <a:defRPr b="1" sz="3200">
                <a:solidFill>
                  <a:schemeClr val="dk1"/>
                </a:solidFill>
                <a:latin typeface="Hammersmith One"/>
                <a:ea typeface="Hammersmith One"/>
                <a:cs typeface="Hammersmith One"/>
                <a:sym typeface="Hammersmith One"/>
              </a:defRPr>
            </a:lvl8pPr>
            <a:lvl9pPr lvl="8" rtl="0">
              <a:spcBef>
                <a:spcPts val="0"/>
              </a:spcBef>
              <a:spcAft>
                <a:spcPts val="0"/>
              </a:spcAft>
              <a:buClr>
                <a:schemeClr val="dk1"/>
              </a:buClr>
              <a:buSzPts val="3200"/>
              <a:buFont typeface="Hammersmith One"/>
              <a:buNone/>
              <a:defRPr b="1" sz="3200">
                <a:solidFill>
                  <a:schemeClr val="dk1"/>
                </a:solidFill>
                <a:latin typeface="Hammersmith One"/>
                <a:ea typeface="Hammersmith One"/>
                <a:cs typeface="Hammersmith One"/>
                <a:sym typeface="Hammersmith One"/>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7500" lvl="0" marL="457200">
              <a:lnSpc>
                <a:spcPct val="100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indent="-317500" lvl="1" marL="9144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2pPr>
            <a:lvl3pPr indent="-317500" lvl="2" marL="13716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3pPr>
            <a:lvl4pPr indent="-317500" lvl="3" marL="18288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4pPr>
            <a:lvl5pPr indent="-317500" lvl="4" marL="22860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5pPr>
            <a:lvl6pPr indent="-317500" lvl="5" marL="27432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6pPr>
            <a:lvl7pPr indent="-317500" lvl="6" marL="32004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7pPr>
            <a:lvl8pPr indent="-317500" lvl="7" marL="3657600">
              <a:lnSpc>
                <a:spcPct val="100000"/>
              </a:lnSpc>
              <a:spcBef>
                <a:spcPts val="1600"/>
              </a:spcBef>
              <a:spcAft>
                <a:spcPts val="0"/>
              </a:spcAft>
              <a:buClr>
                <a:schemeClr val="dk1"/>
              </a:buClr>
              <a:buSzPts val="1400"/>
              <a:buFont typeface="Lato"/>
              <a:buChar char="○"/>
              <a:defRPr>
                <a:solidFill>
                  <a:schemeClr val="dk1"/>
                </a:solidFill>
                <a:latin typeface="Lato"/>
                <a:ea typeface="Lato"/>
                <a:cs typeface="Lato"/>
                <a:sym typeface="Lato"/>
              </a:defRPr>
            </a:lvl8pPr>
            <a:lvl9pPr indent="-317500" lvl="8" marL="4114800">
              <a:lnSpc>
                <a:spcPct val="100000"/>
              </a:lnSpc>
              <a:spcBef>
                <a:spcPts val="1600"/>
              </a:spcBef>
              <a:spcAft>
                <a:spcPts val="1600"/>
              </a:spcAft>
              <a:buClr>
                <a:schemeClr val="dk1"/>
              </a:buClr>
              <a:buSzPts val="1400"/>
              <a:buFont typeface="Lato"/>
              <a:buChar char="■"/>
              <a:defRPr>
                <a:solidFill>
                  <a:schemeClr val="dk1"/>
                </a:solidFill>
                <a:latin typeface="Lato"/>
                <a:ea typeface="Lato"/>
                <a:cs typeface="Lato"/>
                <a:sym typeface="La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9.png"/><Relationship Id="rId5"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 Id="rId3" Type="http://schemas.openxmlformats.org/officeDocument/2006/relationships/image" Target="../media/image2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8.xml"/><Relationship Id="rId3" Type="http://schemas.openxmlformats.org/officeDocument/2006/relationships/image" Target="../media/image5.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1.xml"/><Relationship Id="rId3" Type="http://schemas.openxmlformats.org/officeDocument/2006/relationships/image" Target="../media/image29.png"/><Relationship Id="rId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4.xml"/><Relationship Id="rId3" Type="http://schemas.openxmlformats.org/officeDocument/2006/relationships/image" Target="../media/image20.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7.xml"/><Relationship Id="rId3" Type="http://schemas.openxmlformats.org/officeDocument/2006/relationships/image" Target="../media/image3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8.xml"/><Relationship Id="rId3"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2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2.png"/><Relationship Id="rId4" Type="http://schemas.openxmlformats.org/officeDocument/2006/relationships/image" Target="../media/image2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0.png"/><Relationship Id="rId5" Type="http://schemas.openxmlformats.org/officeDocument/2006/relationships/image" Target="../media/image16.png"/><Relationship Id="rId6"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 Id="rId3" Type="http://schemas.openxmlformats.org/officeDocument/2006/relationships/image" Target="../media/image6.jpg"/><Relationship Id="rId4" Type="http://schemas.openxmlformats.org/officeDocument/2006/relationships/image" Target="../media/image1.png"/><Relationship Id="rId5" Type="http://schemas.openxmlformats.org/officeDocument/2006/relationships/image" Target="../media/image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nvSpPr>
        <p:spPr>
          <a:xfrm>
            <a:off x="749003" y="229025"/>
            <a:ext cx="2378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 Simulation</a:t>
            </a:r>
            <a:endParaRPr b="1">
              <a:solidFill>
                <a:schemeClr val="dk1"/>
              </a:solidFill>
              <a:latin typeface="Hammersmith One"/>
              <a:ea typeface="Hammersmith One"/>
              <a:cs typeface="Hammersmith One"/>
              <a:sym typeface="Hammersmith One"/>
            </a:endParaRPr>
          </a:p>
        </p:txBody>
      </p:sp>
      <p:sp>
        <p:nvSpPr>
          <p:cNvPr id="249" name="Google Shape;249;p29"/>
          <p:cNvSpPr/>
          <p:nvPr/>
        </p:nvSpPr>
        <p:spPr>
          <a:xfrm>
            <a:off x="5800838" y="1603450"/>
            <a:ext cx="2144100" cy="21441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9"/>
          <p:cNvSpPr txBox="1"/>
          <p:nvPr>
            <p:ph type="ctrTitle"/>
          </p:nvPr>
        </p:nvSpPr>
        <p:spPr>
          <a:xfrm>
            <a:off x="716075" y="475350"/>
            <a:ext cx="4864500" cy="2668800"/>
          </a:xfrm>
          <a:prstGeom prst="rect">
            <a:avLst/>
          </a:prstGeom>
        </p:spPr>
        <p:txBody>
          <a:bodyPr anchorCtr="0" anchor="ctr" bIns="91425" lIns="91425" spcFirstLastPara="1" rIns="91425" wrap="square" tIns="91425">
            <a:noAutofit/>
          </a:bodyPr>
          <a:lstStyle/>
          <a:p>
            <a:pPr indent="0" lvl="0" marL="0" rtl="0" algn="l">
              <a:spcBef>
                <a:spcPts val="0"/>
              </a:spcBef>
              <a:spcAft>
                <a:spcPts val="100"/>
              </a:spcAft>
              <a:buNone/>
            </a:pPr>
            <a:r>
              <a:rPr lang="en"/>
              <a:t>DonDonDonki Cashiers</a:t>
            </a:r>
            <a:endParaRPr/>
          </a:p>
        </p:txBody>
      </p:sp>
      <p:sp>
        <p:nvSpPr>
          <p:cNvPr id="251" name="Google Shape;251;p29"/>
          <p:cNvSpPr txBox="1"/>
          <p:nvPr>
            <p:ph idx="1" type="subTitle"/>
          </p:nvPr>
        </p:nvSpPr>
        <p:spPr>
          <a:xfrm>
            <a:off x="716075" y="2704293"/>
            <a:ext cx="4344000" cy="4758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a:t>Self-service or Counters or both?</a:t>
            </a:r>
            <a:endParaRPr/>
          </a:p>
        </p:txBody>
      </p:sp>
      <p:grpSp>
        <p:nvGrpSpPr>
          <p:cNvPr id="252" name="Google Shape;252;p29"/>
          <p:cNvGrpSpPr/>
          <p:nvPr/>
        </p:nvGrpSpPr>
        <p:grpSpPr>
          <a:xfrm>
            <a:off x="5366794" y="1200232"/>
            <a:ext cx="1128678" cy="976829"/>
            <a:chOff x="858650" y="3046400"/>
            <a:chExt cx="1118500" cy="1009225"/>
          </a:xfrm>
        </p:grpSpPr>
        <p:sp>
          <p:nvSpPr>
            <p:cNvPr id="253" name="Google Shape;253;p29"/>
            <p:cNvSpPr/>
            <p:nvPr/>
          </p:nvSpPr>
          <p:spPr>
            <a:xfrm>
              <a:off x="1109700" y="3269925"/>
              <a:ext cx="667275" cy="621400"/>
            </a:xfrm>
            <a:custGeom>
              <a:rect b="b" l="l" r="r" t="t"/>
              <a:pathLst>
                <a:path extrusionOk="0" h="24856" w="26691">
                  <a:moveTo>
                    <a:pt x="11711" y="0"/>
                  </a:moveTo>
                  <a:lnTo>
                    <a:pt x="10643" y="34"/>
                  </a:lnTo>
                  <a:lnTo>
                    <a:pt x="9576" y="67"/>
                  </a:lnTo>
                  <a:lnTo>
                    <a:pt x="8508" y="200"/>
                  </a:lnTo>
                  <a:lnTo>
                    <a:pt x="7441" y="367"/>
                  </a:lnTo>
                  <a:lnTo>
                    <a:pt x="6406" y="601"/>
                  </a:lnTo>
                  <a:lnTo>
                    <a:pt x="5873" y="734"/>
                  </a:lnTo>
                  <a:lnTo>
                    <a:pt x="5372" y="901"/>
                  </a:lnTo>
                  <a:lnTo>
                    <a:pt x="4905" y="1101"/>
                  </a:lnTo>
                  <a:lnTo>
                    <a:pt x="4405" y="1335"/>
                  </a:lnTo>
                  <a:lnTo>
                    <a:pt x="3938" y="1568"/>
                  </a:lnTo>
                  <a:lnTo>
                    <a:pt x="3504" y="1869"/>
                  </a:lnTo>
                  <a:lnTo>
                    <a:pt x="3104" y="2169"/>
                  </a:lnTo>
                  <a:lnTo>
                    <a:pt x="2703" y="2502"/>
                  </a:lnTo>
                  <a:lnTo>
                    <a:pt x="2436" y="2769"/>
                  </a:lnTo>
                  <a:lnTo>
                    <a:pt x="2203" y="3036"/>
                  </a:lnTo>
                  <a:lnTo>
                    <a:pt x="1969" y="3337"/>
                  </a:lnTo>
                  <a:lnTo>
                    <a:pt x="1769" y="3637"/>
                  </a:lnTo>
                  <a:lnTo>
                    <a:pt x="1402" y="4271"/>
                  </a:lnTo>
                  <a:lnTo>
                    <a:pt x="1102" y="4938"/>
                  </a:lnTo>
                  <a:lnTo>
                    <a:pt x="835" y="5639"/>
                  </a:lnTo>
                  <a:lnTo>
                    <a:pt x="635" y="6339"/>
                  </a:lnTo>
                  <a:lnTo>
                    <a:pt x="435" y="7073"/>
                  </a:lnTo>
                  <a:lnTo>
                    <a:pt x="301" y="7774"/>
                  </a:lnTo>
                  <a:lnTo>
                    <a:pt x="134" y="8675"/>
                  </a:lnTo>
                  <a:lnTo>
                    <a:pt x="34" y="9575"/>
                  </a:lnTo>
                  <a:lnTo>
                    <a:pt x="1" y="10009"/>
                  </a:lnTo>
                  <a:lnTo>
                    <a:pt x="1" y="10443"/>
                  </a:lnTo>
                  <a:lnTo>
                    <a:pt x="34" y="10910"/>
                  </a:lnTo>
                  <a:lnTo>
                    <a:pt x="68" y="11344"/>
                  </a:lnTo>
                  <a:lnTo>
                    <a:pt x="168" y="11844"/>
                  </a:lnTo>
                  <a:lnTo>
                    <a:pt x="301" y="12344"/>
                  </a:lnTo>
                  <a:lnTo>
                    <a:pt x="501" y="12845"/>
                  </a:lnTo>
                  <a:lnTo>
                    <a:pt x="701" y="13345"/>
                  </a:lnTo>
                  <a:lnTo>
                    <a:pt x="968" y="13812"/>
                  </a:lnTo>
                  <a:lnTo>
                    <a:pt x="1269" y="14279"/>
                  </a:lnTo>
                  <a:lnTo>
                    <a:pt x="1569" y="14680"/>
                  </a:lnTo>
                  <a:lnTo>
                    <a:pt x="1903" y="15047"/>
                  </a:lnTo>
                  <a:lnTo>
                    <a:pt x="2169" y="15247"/>
                  </a:lnTo>
                  <a:lnTo>
                    <a:pt x="2403" y="15447"/>
                  </a:lnTo>
                  <a:lnTo>
                    <a:pt x="2970" y="15781"/>
                  </a:lnTo>
                  <a:lnTo>
                    <a:pt x="3537" y="16081"/>
                  </a:lnTo>
                  <a:lnTo>
                    <a:pt x="4138" y="16315"/>
                  </a:lnTo>
                  <a:lnTo>
                    <a:pt x="4838" y="16581"/>
                  </a:lnTo>
                  <a:lnTo>
                    <a:pt x="5172" y="16715"/>
                  </a:lnTo>
                  <a:lnTo>
                    <a:pt x="5506" y="16882"/>
                  </a:lnTo>
                  <a:lnTo>
                    <a:pt x="5839" y="17048"/>
                  </a:lnTo>
                  <a:lnTo>
                    <a:pt x="6140" y="17249"/>
                  </a:lnTo>
                  <a:lnTo>
                    <a:pt x="6406" y="17482"/>
                  </a:lnTo>
                  <a:lnTo>
                    <a:pt x="6640" y="17782"/>
                  </a:lnTo>
                  <a:lnTo>
                    <a:pt x="6840" y="18116"/>
                  </a:lnTo>
                  <a:lnTo>
                    <a:pt x="7007" y="18516"/>
                  </a:lnTo>
                  <a:lnTo>
                    <a:pt x="7107" y="18950"/>
                  </a:lnTo>
                  <a:lnTo>
                    <a:pt x="7207" y="19417"/>
                  </a:lnTo>
                  <a:lnTo>
                    <a:pt x="7341" y="20318"/>
                  </a:lnTo>
                  <a:lnTo>
                    <a:pt x="7407" y="21152"/>
                  </a:lnTo>
                  <a:lnTo>
                    <a:pt x="7741" y="24855"/>
                  </a:lnTo>
                  <a:lnTo>
                    <a:pt x="18584" y="24789"/>
                  </a:lnTo>
                  <a:lnTo>
                    <a:pt x="18584" y="24588"/>
                  </a:lnTo>
                  <a:lnTo>
                    <a:pt x="18584" y="24388"/>
                  </a:lnTo>
                  <a:lnTo>
                    <a:pt x="18550" y="23688"/>
                  </a:lnTo>
                  <a:lnTo>
                    <a:pt x="18550" y="22987"/>
                  </a:lnTo>
                  <a:lnTo>
                    <a:pt x="18617" y="22253"/>
                  </a:lnTo>
                  <a:lnTo>
                    <a:pt x="18684" y="21552"/>
                  </a:lnTo>
                  <a:lnTo>
                    <a:pt x="18817" y="20852"/>
                  </a:lnTo>
                  <a:lnTo>
                    <a:pt x="18984" y="20185"/>
                  </a:lnTo>
                  <a:lnTo>
                    <a:pt x="19218" y="19484"/>
                  </a:lnTo>
                  <a:lnTo>
                    <a:pt x="19485" y="18850"/>
                  </a:lnTo>
                  <a:lnTo>
                    <a:pt x="19785" y="18216"/>
                  </a:lnTo>
                  <a:lnTo>
                    <a:pt x="20118" y="17616"/>
                  </a:lnTo>
                  <a:lnTo>
                    <a:pt x="20519" y="17048"/>
                  </a:lnTo>
                  <a:lnTo>
                    <a:pt x="20986" y="16515"/>
                  </a:lnTo>
                  <a:lnTo>
                    <a:pt x="21486" y="16014"/>
                  </a:lnTo>
                  <a:lnTo>
                    <a:pt x="22020" y="15547"/>
                  </a:lnTo>
                  <a:lnTo>
                    <a:pt x="22621" y="15147"/>
                  </a:lnTo>
                  <a:lnTo>
                    <a:pt x="23255" y="14780"/>
                  </a:lnTo>
                  <a:lnTo>
                    <a:pt x="24089" y="14379"/>
                  </a:lnTo>
                  <a:lnTo>
                    <a:pt x="24489" y="14146"/>
                  </a:lnTo>
                  <a:lnTo>
                    <a:pt x="24856" y="13879"/>
                  </a:lnTo>
                  <a:lnTo>
                    <a:pt x="25156" y="13579"/>
                  </a:lnTo>
                  <a:lnTo>
                    <a:pt x="25423" y="13279"/>
                  </a:lnTo>
                  <a:lnTo>
                    <a:pt x="25623" y="12912"/>
                  </a:lnTo>
                  <a:lnTo>
                    <a:pt x="25790" y="12545"/>
                  </a:lnTo>
                  <a:lnTo>
                    <a:pt x="25924" y="12144"/>
                  </a:lnTo>
                  <a:lnTo>
                    <a:pt x="26057" y="11744"/>
                  </a:lnTo>
                  <a:lnTo>
                    <a:pt x="26224" y="10943"/>
                  </a:lnTo>
                  <a:lnTo>
                    <a:pt x="26391" y="10209"/>
                  </a:lnTo>
                  <a:lnTo>
                    <a:pt x="26524" y="9475"/>
                  </a:lnTo>
                  <a:lnTo>
                    <a:pt x="26624" y="8741"/>
                  </a:lnTo>
                  <a:lnTo>
                    <a:pt x="26657" y="8007"/>
                  </a:lnTo>
                  <a:lnTo>
                    <a:pt x="26691" y="7273"/>
                  </a:lnTo>
                  <a:lnTo>
                    <a:pt x="26624" y="6539"/>
                  </a:lnTo>
                  <a:lnTo>
                    <a:pt x="26557" y="6206"/>
                  </a:lnTo>
                  <a:lnTo>
                    <a:pt x="26457" y="5839"/>
                  </a:lnTo>
                  <a:lnTo>
                    <a:pt x="26357" y="5505"/>
                  </a:lnTo>
                  <a:lnTo>
                    <a:pt x="26224" y="5171"/>
                  </a:lnTo>
                  <a:lnTo>
                    <a:pt x="26057" y="4738"/>
                  </a:lnTo>
                  <a:lnTo>
                    <a:pt x="25823" y="4371"/>
                  </a:lnTo>
                  <a:lnTo>
                    <a:pt x="25557" y="4004"/>
                  </a:lnTo>
                  <a:lnTo>
                    <a:pt x="25290" y="3670"/>
                  </a:lnTo>
                  <a:lnTo>
                    <a:pt x="24989" y="3337"/>
                  </a:lnTo>
                  <a:lnTo>
                    <a:pt x="24656" y="3036"/>
                  </a:lnTo>
                  <a:lnTo>
                    <a:pt x="24322" y="2736"/>
                  </a:lnTo>
                  <a:lnTo>
                    <a:pt x="23955" y="2502"/>
                  </a:lnTo>
                  <a:lnTo>
                    <a:pt x="23588" y="2236"/>
                  </a:lnTo>
                  <a:lnTo>
                    <a:pt x="23188" y="2002"/>
                  </a:lnTo>
                  <a:lnTo>
                    <a:pt x="22787" y="1802"/>
                  </a:lnTo>
                  <a:lnTo>
                    <a:pt x="22354" y="1602"/>
                  </a:lnTo>
                  <a:lnTo>
                    <a:pt x="21520" y="1268"/>
                  </a:lnTo>
                  <a:lnTo>
                    <a:pt x="20652" y="1001"/>
                  </a:lnTo>
                  <a:lnTo>
                    <a:pt x="19952" y="834"/>
                  </a:lnTo>
                  <a:lnTo>
                    <a:pt x="19251" y="701"/>
                  </a:lnTo>
                  <a:lnTo>
                    <a:pt x="18517" y="567"/>
                  </a:lnTo>
                  <a:lnTo>
                    <a:pt x="17816" y="467"/>
                  </a:lnTo>
                  <a:lnTo>
                    <a:pt x="16382" y="301"/>
                  </a:lnTo>
                  <a:lnTo>
                    <a:pt x="14947" y="167"/>
                  </a:lnTo>
                  <a:lnTo>
                    <a:pt x="13880" y="100"/>
                  </a:lnTo>
                  <a:lnTo>
                    <a:pt x="12779" y="34"/>
                  </a:lnTo>
                  <a:lnTo>
                    <a:pt x="11711" y="0"/>
                  </a:lnTo>
                  <a:close/>
                </a:path>
              </a:pathLst>
            </a:custGeom>
            <a:solidFill>
              <a:srgbClr val="F4DF4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9"/>
            <p:cNvSpPr/>
            <p:nvPr/>
          </p:nvSpPr>
          <p:spPr>
            <a:xfrm>
              <a:off x="1109700" y="3269925"/>
              <a:ext cx="667275" cy="621400"/>
            </a:xfrm>
            <a:custGeom>
              <a:rect b="b" l="l" r="r" t="t"/>
              <a:pathLst>
                <a:path extrusionOk="0" fill="none" h="24856" w="26691">
                  <a:moveTo>
                    <a:pt x="7741" y="24855"/>
                  </a:moveTo>
                  <a:lnTo>
                    <a:pt x="7741" y="24855"/>
                  </a:lnTo>
                  <a:lnTo>
                    <a:pt x="7407" y="21152"/>
                  </a:lnTo>
                  <a:lnTo>
                    <a:pt x="7407" y="21152"/>
                  </a:lnTo>
                  <a:lnTo>
                    <a:pt x="7341" y="20318"/>
                  </a:lnTo>
                  <a:lnTo>
                    <a:pt x="7207" y="19417"/>
                  </a:lnTo>
                  <a:lnTo>
                    <a:pt x="7107" y="18950"/>
                  </a:lnTo>
                  <a:lnTo>
                    <a:pt x="7007" y="18516"/>
                  </a:lnTo>
                  <a:lnTo>
                    <a:pt x="6840" y="18116"/>
                  </a:lnTo>
                  <a:lnTo>
                    <a:pt x="6640" y="17782"/>
                  </a:lnTo>
                  <a:lnTo>
                    <a:pt x="6640" y="17782"/>
                  </a:lnTo>
                  <a:lnTo>
                    <a:pt x="6406" y="17482"/>
                  </a:lnTo>
                  <a:lnTo>
                    <a:pt x="6140" y="17249"/>
                  </a:lnTo>
                  <a:lnTo>
                    <a:pt x="5839" y="17048"/>
                  </a:lnTo>
                  <a:lnTo>
                    <a:pt x="5506" y="16882"/>
                  </a:lnTo>
                  <a:lnTo>
                    <a:pt x="5172" y="16715"/>
                  </a:lnTo>
                  <a:lnTo>
                    <a:pt x="4838" y="16581"/>
                  </a:lnTo>
                  <a:lnTo>
                    <a:pt x="4138" y="16315"/>
                  </a:lnTo>
                  <a:lnTo>
                    <a:pt x="4138" y="16315"/>
                  </a:lnTo>
                  <a:lnTo>
                    <a:pt x="3537" y="16081"/>
                  </a:lnTo>
                  <a:lnTo>
                    <a:pt x="2970" y="15781"/>
                  </a:lnTo>
                  <a:lnTo>
                    <a:pt x="2403" y="15447"/>
                  </a:lnTo>
                  <a:lnTo>
                    <a:pt x="2169" y="15247"/>
                  </a:lnTo>
                  <a:lnTo>
                    <a:pt x="1903" y="15047"/>
                  </a:lnTo>
                  <a:lnTo>
                    <a:pt x="1903" y="15047"/>
                  </a:lnTo>
                  <a:lnTo>
                    <a:pt x="1569" y="14680"/>
                  </a:lnTo>
                  <a:lnTo>
                    <a:pt x="1269" y="14279"/>
                  </a:lnTo>
                  <a:lnTo>
                    <a:pt x="968" y="13812"/>
                  </a:lnTo>
                  <a:lnTo>
                    <a:pt x="701" y="13345"/>
                  </a:lnTo>
                  <a:lnTo>
                    <a:pt x="501" y="12845"/>
                  </a:lnTo>
                  <a:lnTo>
                    <a:pt x="301" y="12344"/>
                  </a:lnTo>
                  <a:lnTo>
                    <a:pt x="168" y="11844"/>
                  </a:lnTo>
                  <a:lnTo>
                    <a:pt x="68" y="11344"/>
                  </a:lnTo>
                  <a:lnTo>
                    <a:pt x="68" y="11344"/>
                  </a:lnTo>
                  <a:lnTo>
                    <a:pt x="34" y="10910"/>
                  </a:lnTo>
                  <a:lnTo>
                    <a:pt x="1" y="10443"/>
                  </a:lnTo>
                  <a:lnTo>
                    <a:pt x="1" y="10009"/>
                  </a:lnTo>
                  <a:lnTo>
                    <a:pt x="34" y="9575"/>
                  </a:lnTo>
                  <a:lnTo>
                    <a:pt x="134" y="8675"/>
                  </a:lnTo>
                  <a:lnTo>
                    <a:pt x="301" y="7774"/>
                  </a:lnTo>
                  <a:lnTo>
                    <a:pt x="301" y="7774"/>
                  </a:lnTo>
                  <a:lnTo>
                    <a:pt x="435" y="7073"/>
                  </a:lnTo>
                  <a:lnTo>
                    <a:pt x="635" y="6339"/>
                  </a:lnTo>
                  <a:lnTo>
                    <a:pt x="835" y="5639"/>
                  </a:lnTo>
                  <a:lnTo>
                    <a:pt x="1102" y="4938"/>
                  </a:lnTo>
                  <a:lnTo>
                    <a:pt x="1402" y="4271"/>
                  </a:lnTo>
                  <a:lnTo>
                    <a:pt x="1769" y="3637"/>
                  </a:lnTo>
                  <a:lnTo>
                    <a:pt x="1969" y="3337"/>
                  </a:lnTo>
                  <a:lnTo>
                    <a:pt x="2203" y="3036"/>
                  </a:lnTo>
                  <a:lnTo>
                    <a:pt x="2436" y="2769"/>
                  </a:lnTo>
                  <a:lnTo>
                    <a:pt x="2703" y="2502"/>
                  </a:lnTo>
                  <a:lnTo>
                    <a:pt x="2703" y="2502"/>
                  </a:lnTo>
                  <a:lnTo>
                    <a:pt x="3104" y="2169"/>
                  </a:lnTo>
                  <a:lnTo>
                    <a:pt x="3504" y="1869"/>
                  </a:lnTo>
                  <a:lnTo>
                    <a:pt x="3938" y="1568"/>
                  </a:lnTo>
                  <a:lnTo>
                    <a:pt x="4405" y="1335"/>
                  </a:lnTo>
                  <a:lnTo>
                    <a:pt x="4905" y="1101"/>
                  </a:lnTo>
                  <a:lnTo>
                    <a:pt x="5372" y="901"/>
                  </a:lnTo>
                  <a:lnTo>
                    <a:pt x="5873" y="734"/>
                  </a:lnTo>
                  <a:lnTo>
                    <a:pt x="6406" y="601"/>
                  </a:lnTo>
                  <a:lnTo>
                    <a:pt x="6406" y="601"/>
                  </a:lnTo>
                  <a:lnTo>
                    <a:pt x="7441" y="367"/>
                  </a:lnTo>
                  <a:lnTo>
                    <a:pt x="8508" y="200"/>
                  </a:lnTo>
                  <a:lnTo>
                    <a:pt x="9576" y="67"/>
                  </a:lnTo>
                  <a:lnTo>
                    <a:pt x="10643" y="34"/>
                  </a:lnTo>
                  <a:lnTo>
                    <a:pt x="11711" y="0"/>
                  </a:lnTo>
                  <a:lnTo>
                    <a:pt x="12779" y="34"/>
                  </a:lnTo>
                  <a:lnTo>
                    <a:pt x="13880" y="100"/>
                  </a:lnTo>
                  <a:lnTo>
                    <a:pt x="14947" y="167"/>
                  </a:lnTo>
                  <a:lnTo>
                    <a:pt x="14947" y="167"/>
                  </a:lnTo>
                  <a:lnTo>
                    <a:pt x="16382" y="301"/>
                  </a:lnTo>
                  <a:lnTo>
                    <a:pt x="17816" y="467"/>
                  </a:lnTo>
                  <a:lnTo>
                    <a:pt x="18517" y="567"/>
                  </a:lnTo>
                  <a:lnTo>
                    <a:pt x="19251" y="701"/>
                  </a:lnTo>
                  <a:lnTo>
                    <a:pt x="19952" y="834"/>
                  </a:lnTo>
                  <a:lnTo>
                    <a:pt x="20652" y="1001"/>
                  </a:lnTo>
                  <a:lnTo>
                    <a:pt x="20652" y="1001"/>
                  </a:lnTo>
                  <a:lnTo>
                    <a:pt x="21520" y="1268"/>
                  </a:lnTo>
                  <a:lnTo>
                    <a:pt x="22354" y="1602"/>
                  </a:lnTo>
                  <a:lnTo>
                    <a:pt x="22787" y="1802"/>
                  </a:lnTo>
                  <a:lnTo>
                    <a:pt x="23188" y="2002"/>
                  </a:lnTo>
                  <a:lnTo>
                    <a:pt x="23588" y="2236"/>
                  </a:lnTo>
                  <a:lnTo>
                    <a:pt x="23955" y="2502"/>
                  </a:lnTo>
                  <a:lnTo>
                    <a:pt x="24322" y="2736"/>
                  </a:lnTo>
                  <a:lnTo>
                    <a:pt x="24656" y="3036"/>
                  </a:lnTo>
                  <a:lnTo>
                    <a:pt x="24989" y="3337"/>
                  </a:lnTo>
                  <a:lnTo>
                    <a:pt x="25290" y="3670"/>
                  </a:lnTo>
                  <a:lnTo>
                    <a:pt x="25557" y="4004"/>
                  </a:lnTo>
                  <a:lnTo>
                    <a:pt x="25823" y="4371"/>
                  </a:lnTo>
                  <a:lnTo>
                    <a:pt x="26057" y="4738"/>
                  </a:lnTo>
                  <a:lnTo>
                    <a:pt x="26224" y="5171"/>
                  </a:lnTo>
                  <a:lnTo>
                    <a:pt x="26224" y="5171"/>
                  </a:lnTo>
                  <a:lnTo>
                    <a:pt x="26357" y="5505"/>
                  </a:lnTo>
                  <a:lnTo>
                    <a:pt x="26457" y="5839"/>
                  </a:lnTo>
                  <a:lnTo>
                    <a:pt x="26557" y="6206"/>
                  </a:lnTo>
                  <a:lnTo>
                    <a:pt x="26624" y="6539"/>
                  </a:lnTo>
                  <a:lnTo>
                    <a:pt x="26691" y="7273"/>
                  </a:lnTo>
                  <a:lnTo>
                    <a:pt x="26657" y="8007"/>
                  </a:lnTo>
                  <a:lnTo>
                    <a:pt x="26624" y="8741"/>
                  </a:lnTo>
                  <a:lnTo>
                    <a:pt x="26524" y="9475"/>
                  </a:lnTo>
                  <a:lnTo>
                    <a:pt x="26391" y="10209"/>
                  </a:lnTo>
                  <a:lnTo>
                    <a:pt x="26224" y="10943"/>
                  </a:lnTo>
                  <a:lnTo>
                    <a:pt x="26224" y="10943"/>
                  </a:lnTo>
                  <a:lnTo>
                    <a:pt x="26057" y="11744"/>
                  </a:lnTo>
                  <a:lnTo>
                    <a:pt x="25924" y="12144"/>
                  </a:lnTo>
                  <a:lnTo>
                    <a:pt x="25790" y="12545"/>
                  </a:lnTo>
                  <a:lnTo>
                    <a:pt x="25623" y="12912"/>
                  </a:lnTo>
                  <a:lnTo>
                    <a:pt x="25423" y="13279"/>
                  </a:lnTo>
                  <a:lnTo>
                    <a:pt x="25156" y="13579"/>
                  </a:lnTo>
                  <a:lnTo>
                    <a:pt x="24856" y="13879"/>
                  </a:lnTo>
                  <a:lnTo>
                    <a:pt x="24856" y="13879"/>
                  </a:lnTo>
                  <a:lnTo>
                    <a:pt x="24489" y="14146"/>
                  </a:lnTo>
                  <a:lnTo>
                    <a:pt x="24089" y="14379"/>
                  </a:lnTo>
                  <a:lnTo>
                    <a:pt x="23255" y="14780"/>
                  </a:lnTo>
                  <a:lnTo>
                    <a:pt x="23255" y="14780"/>
                  </a:lnTo>
                  <a:lnTo>
                    <a:pt x="22621" y="15147"/>
                  </a:lnTo>
                  <a:lnTo>
                    <a:pt x="22020" y="15547"/>
                  </a:lnTo>
                  <a:lnTo>
                    <a:pt x="21486" y="16014"/>
                  </a:lnTo>
                  <a:lnTo>
                    <a:pt x="20986" y="16515"/>
                  </a:lnTo>
                  <a:lnTo>
                    <a:pt x="20519" y="17048"/>
                  </a:lnTo>
                  <a:lnTo>
                    <a:pt x="20118" y="17616"/>
                  </a:lnTo>
                  <a:lnTo>
                    <a:pt x="19785" y="18216"/>
                  </a:lnTo>
                  <a:lnTo>
                    <a:pt x="19485" y="18850"/>
                  </a:lnTo>
                  <a:lnTo>
                    <a:pt x="19218" y="19484"/>
                  </a:lnTo>
                  <a:lnTo>
                    <a:pt x="18984" y="20185"/>
                  </a:lnTo>
                  <a:lnTo>
                    <a:pt x="18817" y="20852"/>
                  </a:lnTo>
                  <a:lnTo>
                    <a:pt x="18684" y="21552"/>
                  </a:lnTo>
                  <a:lnTo>
                    <a:pt x="18617" y="22253"/>
                  </a:lnTo>
                  <a:lnTo>
                    <a:pt x="18550" y="22987"/>
                  </a:lnTo>
                  <a:lnTo>
                    <a:pt x="18550" y="23688"/>
                  </a:lnTo>
                  <a:lnTo>
                    <a:pt x="18584" y="24388"/>
                  </a:lnTo>
                  <a:lnTo>
                    <a:pt x="18584" y="24388"/>
                  </a:lnTo>
                  <a:lnTo>
                    <a:pt x="18584" y="24588"/>
                  </a:lnTo>
                  <a:lnTo>
                    <a:pt x="18584" y="24789"/>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9"/>
            <p:cNvSpPr/>
            <p:nvPr/>
          </p:nvSpPr>
          <p:spPr>
            <a:xfrm>
              <a:off x="1032975" y="3192350"/>
              <a:ext cx="817400" cy="863275"/>
            </a:xfrm>
            <a:custGeom>
              <a:rect b="b" l="l" r="r" t="t"/>
              <a:pathLst>
                <a:path extrusionOk="0" h="34531" w="32696">
                  <a:moveTo>
                    <a:pt x="18350" y="368"/>
                  </a:moveTo>
                  <a:lnTo>
                    <a:pt x="19484" y="434"/>
                  </a:lnTo>
                  <a:lnTo>
                    <a:pt x="20619" y="534"/>
                  </a:lnTo>
                  <a:lnTo>
                    <a:pt x="21753" y="668"/>
                  </a:lnTo>
                  <a:lnTo>
                    <a:pt x="22887" y="901"/>
                  </a:lnTo>
                  <a:lnTo>
                    <a:pt x="23988" y="1202"/>
                  </a:lnTo>
                  <a:lnTo>
                    <a:pt x="25056" y="1535"/>
                  </a:lnTo>
                  <a:lnTo>
                    <a:pt x="25556" y="1735"/>
                  </a:lnTo>
                  <a:lnTo>
                    <a:pt x="26023" y="1969"/>
                  </a:lnTo>
                  <a:lnTo>
                    <a:pt x="26490" y="2202"/>
                  </a:lnTo>
                  <a:lnTo>
                    <a:pt x="26957" y="2436"/>
                  </a:lnTo>
                  <a:lnTo>
                    <a:pt x="27424" y="2703"/>
                  </a:lnTo>
                  <a:lnTo>
                    <a:pt x="27858" y="3003"/>
                  </a:lnTo>
                  <a:lnTo>
                    <a:pt x="28292" y="3337"/>
                  </a:lnTo>
                  <a:lnTo>
                    <a:pt x="28692" y="3670"/>
                  </a:lnTo>
                  <a:lnTo>
                    <a:pt x="29093" y="4071"/>
                  </a:lnTo>
                  <a:lnTo>
                    <a:pt x="29460" y="4471"/>
                  </a:lnTo>
                  <a:lnTo>
                    <a:pt x="29793" y="4905"/>
                  </a:lnTo>
                  <a:lnTo>
                    <a:pt x="30127" y="5339"/>
                  </a:lnTo>
                  <a:lnTo>
                    <a:pt x="30427" y="5806"/>
                  </a:lnTo>
                  <a:lnTo>
                    <a:pt x="30694" y="6273"/>
                  </a:lnTo>
                  <a:lnTo>
                    <a:pt x="30928" y="6773"/>
                  </a:lnTo>
                  <a:lnTo>
                    <a:pt x="31161" y="7274"/>
                  </a:lnTo>
                  <a:lnTo>
                    <a:pt x="31361" y="7807"/>
                  </a:lnTo>
                  <a:lnTo>
                    <a:pt x="31528" y="8308"/>
                  </a:lnTo>
                  <a:lnTo>
                    <a:pt x="31828" y="9375"/>
                  </a:lnTo>
                  <a:lnTo>
                    <a:pt x="32062" y="10476"/>
                  </a:lnTo>
                  <a:lnTo>
                    <a:pt x="32229" y="11577"/>
                  </a:lnTo>
                  <a:lnTo>
                    <a:pt x="32295" y="12545"/>
                  </a:lnTo>
                  <a:lnTo>
                    <a:pt x="32329" y="13045"/>
                  </a:lnTo>
                  <a:lnTo>
                    <a:pt x="32295" y="13546"/>
                  </a:lnTo>
                  <a:lnTo>
                    <a:pt x="32262" y="14046"/>
                  </a:lnTo>
                  <a:lnTo>
                    <a:pt x="32195" y="14547"/>
                  </a:lnTo>
                  <a:lnTo>
                    <a:pt x="32095" y="15014"/>
                  </a:lnTo>
                  <a:lnTo>
                    <a:pt x="31928" y="15481"/>
                  </a:lnTo>
                  <a:lnTo>
                    <a:pt x="31762" y="15948"/>
                  </a:lnTo>
                  <a:lnTo>
                    <a:pt x="31561" y="16382"/>
                  </a:lnTo>
                  <a:lnTo>
                    <a:pt x="31295" y="16782"/>
                  </a:lnTo>
                  <a:lnTo>
                    <a:pt x="30994" y="17182"/>
                  </a:lnTo>
                  <a:lnTo>
                    <a:pt x="30594" y="17516"/>
                  </a:lnTo>
                  <a:lnTo>
                    <a:pt x="30194" y="17849"/>
                  </a:lnTo>
                  <a:lnTo>
                    <a:pt x="29760" y="18116"/>
                  </a:lnTo>
                  <a:lnTo>
                    <a:pt x="29293" y="18350"/>
                  </a:lnTo>
                  <a:lnTo>
                    <a:pt x="28826" y="18550"/>
                  </a:lnTo>
                  <a:lnTo>
                    <a:pt x="28325" y="18750"/>
                  </a:lnTo>
                  <a:lnTo>
                    <a:pt x="27358" y="19084"/>
                  </a:lnTo>
                  <a:lnTo>
                    <a:pt x="26857" y="19284"/>
                  </a:lnTo>
                  <a:lnTo>
                    <a:pt x="26390" y="19484"/>
                  </a:lnTo>
                  <a:lnTo>
                    <a:pt x="25923" y="19718"/>
                  </a:lnTo>
                  <a:lnTo>
                    <a:pt x="25456" y="19951"/>
                  </a:lnTo>
                  <a:lnTo>
                    <a:pt x="25089" y="20218"/>
                  </a:lnTo>
                  <a:lnTo>
                    <a:pt x="24722" y="20485"/>
                  </a:lnTo>
                  <a:lnTo>
                    <a:pt x="24388" y="20785"/>
                  </a:lnTo>
                  <a:lnTo>
                    <a:pt x="24088" y="21119"/>
                  </a:lnTo>
                  <a:lnTo>
                    <a:pt x="23788" y="21486"/>
                  </a:lnTo>
                  <a:lnTo>
                    <a:pt x="23554" y="21853"/>
                  </a:lnTo>
                  <a:lnTo>
                    <a:pt x="23288" y="22220"/>
                  </a:lnTo>
                  <a:lnTo>
                    <a:pt x="23087" y="22620"/>
                  </a:lnTo>
                  <a:lnTo>
                    <a:pt x="22887" y="23021"/>
                  </a:lnTo>
                  <a:lnTo>
                    <a:pt x="22720" y="23454"/>
                  </a:lnTo>
                  <a:lnTo>
                    <a:pt x="22587" y="23888"/>
                  </a:lnTo>
                  <a:lnTo>
                    <a:pt x="22487" y="24322"/>
                  </a:lnTo>
                  <a:lnTo>
                    <a:pt x="22420" y="24756"/>
                  </a:lnTo>
                  <a:lnTo>
                    <a:pt x="22353" y="25223"/>
                  </a:lnTo>
                  <a:lnTo>
                    <a:pt x="22353" y="25656"/>
                  </a:lnTo>
                  <a:lnTo>
                    <a:pt x="22353" y="26123"/>
                  </a:lnTo>
                  <a:lnTo>
                    <a:pt x="22387" y="26524"/>
                  </a:lnTo>
                  <a:lnTo>
                    <a:pt x="22453" y="26924"/>
                  </a:lnTo>
                  <a:lnTo>
                    <a:pt x="22554" y="27291"/>
                  </a:lnTo>
                  <a:lnTo>
                    <a:pt x="22654" y="27691"/>
                  </a:lnTo>
                  <a:lnTo>
                    <a:pt x="17382" y="27892"/>
                  </a:lnTo>
                  <a:lnTo>
                    <a:pt x="12144" y="28058"/>
                  </a:lnTo>
                  <a:lnTo>
                    <a:pt x="10743" y="28058"/>
                  </a:lnTo>
                  <a:lnTo>
                    <a:pt x="10076" y="28025"/>
                  </a:lnTo>
                  <a:lnTo>
                    <a:pt x="9375" y="27992"/>
                  </a:lnTo>
                  <a:lnTo>
                    <a:pt x="9409" y="27091"/>
                  </a:lnTo>
                  <a:lnTo>
                    <a:pt x="9375" y="26157"/>
                  </a:lnTo>
                  <a:lnTo>
                    <a:pt x="9309" y="25223"/>
                  </a:lnTo>
                  <a:lnTo>
                    <a:pt x="9242" y="24756"/>
                  </a:lnTo>
                  <a:lnTo>
                    <a:pt x="9175" y="24288"/>
                  </a:lnTo>
                  <a:lnTo>
                    <a:pt x="9042" y="23855"/>
                  </a:lnTo>
                  <a:lnTo>
                    <a:pt x="8908" y="23421"/>
                  </a:lnTo>
                  <a:lnTo>
                    <a:pt x="8741" y="23021"/>
                  </a:lnTo>
                  <a:lnTo>
                    <a:pt x="8541" y="22620"/>
                  </a:lnTo>
                  <a:lnTo>
                    <a:pt x="8308" y="22220"/>
                  </a:lnTo>
                  <a:lnTo>
                    <a:pt x="8007" y="21886"/>
                  </a:lnTo>
                  <a:lnTo>
                    <a:pt x="7674" y="21553"/>
                  </a:lnTo>
                  <a:lnTo>
                    <a:pt x="7307" y="21252"/>
                  </a:lnTo>
                  <a:lnTo>
                    <a:pt x="6873" y="20952"/>
                  </a:lnTo>
                  <a:lnTo>
                    <a:pt x="6406" y="20719"/>
                  </a:lnTo>
                  <a:lnTo>
                    <a:pt x="5906" y="20518"/>
                  </a:lnTo>
                  <a:lnTo>
                    <a:pt x="5405" y="20352"/>
                  </a:lnTo>
                  <a:lnTo>
                    <a:pt x="4871" y="20151"/>
                  </a:lnTo>
                  <a:lnTo>
                    <a:pt x="4371" y="19951"/>
                  </a:lnTo>
                  <a:lnTo>
                    <a:pt x="3904" y="19718"/>
                  </a:lnTo>
                  <a:lnTo>
                    <a:pt x="3437" y="19451"/>
                  </a:lnTo>
                  <a:lnTo>
                    <a:pt x="3070" y="19184"/>
                  </a:lnTo>
                  <a:lnTo>
                    <a:pt x="2736" y="18884"/>
                  </a:lnTo>
                  <a:lnTo>
                    <a:pt x="2436" y="18550"/>
                  </a:lnTo>
                  <a:lnTo>
                    <a:pt x="2136" y="18183"/>
                  </a:lnTo>
                  <a:lnTo>
                    <a:pt x="1869" y="17816"/>
                  </a:lnTo>
                  <a:lnTo>
                    <a:pt x="1635" y="17416"/>
                  </a:lnTo>
                  <a:lnTo>
                    <a:pt x="1435" y="16982"/>
                  </a:lnTo>
                  <a:lnTo>
                    <a:pt x="1268" y="16582"/>
                  </a:lnTo>
                  <a:lnTo>
                    <a:pt x="1101" y="16115"/>
                  </a:lnTo>
                  <a:lnTo>
                    <a:pt x="935" y="15681"/>
                  </a:lnTo>
                  <a:lnTo>
                    <a:pt x="801" y="15214"/>
                  </a:lnTo>
                  <a:lnTo>
                    <a:pt x="701" y="14747"/>
                  </a:lnTo>
                  <a:lnTo>
                    <a:pt x="534" y="13779"/>
                  </a:lnTo>
                  <a:lnTo>
                    <a:pt x="434" y="12845"/>
                  </a:lnTo>
                  <a:lnTo>
                    <a:pt x="401" y="11744"/>
                  </a:lnTo>
                  <a:lnTo>
                    <a:pt x="367" y="11177"/>
                  </a:lnTo>
                  <a:lnTo>
                    <a:pt x="401" y="10610"/>
                  </a:lnTo>
                  <a:lnTo>
                    <a:pt x="434" y="10076"/>
                  </a:lnTo>
                  <a:lnTo>
                    <a:pt x="501" y="9509"/>
                  </a:lnTo>
                  <a:lnTo>
                    <a:pt x="568" y="8975"/>
                  </a:lnTo>
                  <a:lnTo>
                    <a:pt x="701" y="8408"/>
                  </a:lnTo>
                  <a:lnTo>
                    <a:pt x="868" y="7874"/>
                  </a:lnTo>
                  <a:lnTo>
                    <a:pt x="1035" y="7374"/>
                  </a:lnTo>
                  <a:lnTo>
                    <a:pt x="1268" y="6873"/>
                  </a:lnTo>
                  <a:lnTo>
                    <a:pt x="1535" y="6406"/>
                  </a:lnTo>
                  <a:lnTo>
                    <a:pt x="1835" y="5939"/>
                  </a:lnTo>
                  <a:lnTo>
                    <a:pt x="2169" y="5539"/>
                  </a:lnTo>
                  <a:lnTo>
                    <a:pt x="2536" y="5105"/>
                  </a:lnTo>
                  <a:lnTo>
                    <a:pt x="2970" y="4738"/>
                  </a:lnTo>
                  <a:lnTo>
                    <a:pt x="3370" y="4404"/>
                  </a:lnTo>
                  <a:lnTo>
                    <a:pt x="3770" y="4071"/>
                  </a:lnTo>
                  <a:lnTo>
                    <a:pt x="4238" y="3804"/>
                  </a:lnTo>
                  <a:lnTo>
                    <a:pt x="4671" y="3504"/>
                  </a:lnTo>
                  <a:lnTo>
                    <a:pt x="5605" y="3037"/>
                  </a:lnTo>
                  <a:lnTo>
                    <a:pt x="6573" y="2569"/>
                  </a:lnTo>
                  <a:lnTo>
                    <a:pt x="7707" y="2136"/>
                  </a:lnTo>
                  <a:lnTo>
                    <a:pt x="8875" y="1735"/>
                  </a:lnTo>
                  <a:lnTo>
                    <a:pt x="10043" y="1368"/>
                  </a:lnTo>
                  <a:lnTo>
                    <a:pt x="11244" y="1068"/>
                  </a:lnTo>
                  <a:lnTo>
                    <a:pt x="12445" y="835"/>
                  </a:lnTo>
                  <a:lnTo>
                    <a:pt x="13646" y="634"/>
                  </a:lnTo>
                  <a:lnTo>
                    <a:pt x="14847" y="501"/>
                  </a:lnTo>
                  <a:lnTo>
                    <a:pt x="16081" y="401"/>
                  </a:lnTo>
                  <a:lnTo>
                    <a:pt x="17216" y="368"/>
                  </a:lnTo>
                  <a:close/>
                  <a:moveTo>
                    <a:pt x="22720" y="28058"/>
                  </a:moveTo>
                  <a:lnTo>
                    <a:pt x="22687" y="28392"/>
                  </a:lnTo>
                  <a:lnTo>
                    <a:pt x="22620" y="28726"/>
                  </a:lnTo>
                  <a:lnTo>
                    <a:pt x="21386" y="28859"/>
                  </a:lnTo>
                  <a:lnTo>
                    <a:pt x="20151" y="28993"/>
                  </a:lnTo>
                  <a:lnTo>
                    <a:pt x="18917" y="29093"/>
                  </a:lnTo>
                  <a:lnTo>
                    <a:pt x="17683" y="29193"/>
                  </a:lnTo>
                  <a:lnTo>
                    <a:pt x="16448" y="29259"/>
                  </a:lnTo>
                  <a:lnTo>
                    <a:pt x="15180" y="29293"/>
                  </a:lnTo>
                  <a:lnTo>
                    <a:pt x="13946" y="29326"/>
                  </a:lnTo>
                  <a:lnTo>
                    <a:pt x="12712" y="29326"/>
                  </a:lnTo>
                  <a:lnTo>
                    <a:pt x="11277" y="29293"/>
                  </a:lnTo>
                  <a:lnTo>
                    <a:pt x="9842" y="29226"/>
                  </a:lnTo>
                  <a:lnTo>
                    <a:pt x="9776" y="29226"/>
                  </a:lnTo>
                  <a:lnTo>
                    <a:pt x="9709" y="29259"/>
                  </a:lnTo>
                  <a:lnTo>
                    <a:pt x="9676" y="29326"/>
                  </a:lnTo>
                  <a:lnTo>
                    <a:pt x="9676" y="29360"/>
                  </a:lnTo>
                  <a:lnTo>
                    <a:pt x="9542" y="29126"/>
                  </a:lnTo>
                  <a:lnTo>
                    <a:pt x="9409" y="28859"/>
                  </a:lnTo>
                  <a:lnTo>
                    <a:pt x="9342" y="28626"/>
                  </a:lnTo>
                  <a:lnTo>
                    <a:pt x="9275" y="28359"/>
                  </a:lnTo>
                  <a:lnTo>
                    <a:pt x="9909" y="28392"/>
                  </a:lnTo>
                  <a:lnTo>
                    <a:pt x="10576" y="28425"/>
                  </a:lnTo>
                  <a:lnTo>
                    <a:pt x="11844" y="28425"/>
                  </a:lnTo>
                  <a:lnTo>
                    <a:pt x="13145" y="28392"/>
                  </a:lnTo>
                  <a:lnTo>
                    <a:pt x="14413" y="28359"/>
                  </a:lnTo>
                  <a:lnTo>
                    <a:pt x="19784" y="28158"/>
                  </a:lnTo>
                  <a:lnTo>
                    <a:pt x="22720" y="28058"/>
                  </a:lnTo>
                  <a:close/>
                  <a:moveTo>
                    <a:pt x="22520" y="29093"/>
                  </a:moveTo>
                  <a:lnTo>
                    <a:pt x="22353" y="29460"/>
                  </a:lnTo>
                  <a:lnTo>
                    <a:pt x="22153" y="29827"/>
                  </a:lnTo>
                  <a:lnTo>
                    <a:pt x="21920" y="30127"/>
                  </a:lnTo>
                  <a:lnTo>
                    <a:pt x="21653" y="30427"/>
                  </a:lnTo>
                  <a:lnTo>
                    <a:pt x="21553" y="30461"/>
                  </a:lnTo>
                  <a:lnTo>
                    <a:pt x="21486" y="30461"/>
                  </a:lnTo>
                  <a:lnTo>
                    <a:pt x="21453" y="30527"/>
                  </a:lnTo>
                  <a:lnTo>
                    <a:pt x="21419" y="30561"/>
                  </a:lnTo>
                  <a:lnTo>
                    <a:pt x="21352" y="30594"/>
                  </a:lnTo>
                  <a:lnTo>
                    <a:pt x="20151" y="30594"/>
                  </a:lnTo>
                  <a:lnTo>
                    <a:pt x="18750" y="30561"/>
                  </a:lnTo>
                  <a:lnTo>
                    <a:pt x="16048" y="30527"/>
                  </a:lnTo>
                  <a:lnTo>
                    <a:pt x="10610" y="30494"/>
                  </a:lnTo>
                  <a:lnTo>
                    <a:pt x="10176" y="30060"/>
                  </a:lnTo>
                  <a:lnTo>
                    <a:pt x="9976" y="29827"/>
                  </a:lnTo>
                  <a:lnTo>
                    <a:pt x="9809" y="29593"/>
                  </a:lnTo>
                  <a:lnTo>
                    <a:pt x="9842" y="29593"/>
                  </a:lnTo>
                  <a:lnTo>
                    <a:pt x="11110" y="29660"/>
                  </a:lnTo>
                  <a:lnTo>
                    <a:pt x="12411" y="29693"/>
                  </a:lnTo>
                  <a:lnTo>
                    <a:pt x="13679" y="29693"/>
                  </a:lnTo>
                  <a:lnTo>
                    <a:pt x="14947" y="29660"/>
                  </a:lnTo>
                  <a:lnTo>
                    <a:pt x="16215" y="29626"/>
                  </a:lnTo>
                  <a:lnTo>
                    <a:pt x="17516" y="29560"/>
                  </a:lnTo>
                  <a:lnTo>
                    <a:pt x="18784" y="29493"/>
                  </a:lnTo>
                  <a:lnTo>
                    <a:pt x="20051" y="29393"/>
                  </a:lnTo>
                  <a:lnTo>
                    <a:pt x="21286" y="29259"/>
                  </a:lnTo>
                  <a:lnTo>
                    <a:pt x="22520" y="29093"/>
                  </a:lnTo>
                  <a:close/>
                  <a:moveTo>
                    <a:pt x="11043" y="30861"/>
                  </a:moveTo>
                  <a:lnTo>
                    <a:pt x="16415" y="30928"/>
                  </a:lnTo>
                  <a:lnTo>
                    <a:pt x="19317" y="30961"/>
                  </a:lnTo>
                  <a:lnTo>
                    <a:pt x="20919" y="30961"/>
                  </a:lnTo>
                  <a:lnTo>
                    <a:pt x="20418" y="31228"/>
                  </a:lnTo>
                  <a:lnTo>
                    <a:pt x="19918" y="31461"/>
                  </a:lnTo>
                  <a:lnTo>
                    <a:pt x="19417" y="31662"/>
                  </a:lnTo>
                  <a:lnTo>
                    <a:pt x="18884" y="31828"/>
                  </a:lnTo>
                  <a:lnTo>
                    <a:pt x="18817" y="31795"/>
                  </a:lnTo>
                  <a:lnTo>
                    <a:pt x="18717" y="31795"/>
                  </a:lnTo>
                  <a:lnTo>
                    <a:pt x="18650" y="31828"/>
                  </a:lnTo>
                  <a:lnTo>
                    <a:pt x="18617" y="31895"/>
                  </a:lnTo>
                  <a:lnTo>
                    <a:pt x="18083" y="32029"/>
                  </a:lnTo>
                  <a:lnTo>
                    <a:pt x="17216" y="32195"/>
                  </a:lnTo>
                  <a:lnTo>
                    <a:pt x="16348" y="32295"/>
                  </a:lnTo>
                  <a:lnTo>
                    <a:pt x="15914" y="32329"/>
                  </a:lnTo>
                  <a:lnTo>
                    <a:pt x="15481" y="32329"/>
                  </a:lnTo>
                  <a:lnTo>
                    <a:pt x="15080" y="32295"/>
                  </a:lnTo>
                  <a:lnTo>
                    <a:pt x="14647" y="32262"/>
                  </a:lnTo>
                  <a:lnTo>
                    <a:pt x="14213" y="32195"/>
                  </a:lnTo>
                  <a:lnTo>
                    <a:pt x="13779" y="32129"/>
                  </a:lnTo>
                  <a:lnTo>
                    <a:pt x="13379" y="31995"/>
                  </a:lnTo>
                  <a:lnTo>
                    <a:pt x="12945" y="31862"/>
                  </a:lnTo>
                  <a:lnTo>
                    <a:pt x="12545" y="31728"/>
                  </a:lnTo>
                  <a:lnTo>
                    <a:pt x="12144" y="31528"/>
                  </a:lnTo>
                  <a:lnTo>
                    <a:pt x="11777" y="31328"/>
                  </a:lnTo>
                  <a:lnTo>
                    <a:pt x="11410" y="31094"/>
                  </a:lnTo>
                  <a:lnTo>
                    <a:pt x="11043" y="30861"/>
                  </a:lnTo>
                  <a:close/>
                  <a:moveTo>
                    <a:pt x="17149" y="1"/>
                  </a:moveTo>
                  <a:lnTo>
                    <a:pt x="15914" y="34"/>
                  </a:lnTo>
                  <a:lnTo>
                    <a:pt x="14680" y="134"/>
                  </a:lnTo>
                  <a:lnTo>
                    <a:pt x="13479" y="267"/>
                  </a:lnTo>
                  <a:lnTo>
                    <a:pt x="12245" y="468"/>
                  </a:lnTo>
                  <a:lnTo>
                    <a:pt x="11043" y="735"/>
                  </a:lnTo>
                  <a:lnTo>
                    <a:pt x="9842" y="1035"/>
                  </a:lnTo>
                  <a:lnTo>
                    <a:pt x="8675" y="1402"/>
                  </a:lnTo>
                  <a:lnTo>
                    <a:pt x="7641" y="1735"/>
                  </a:lnTo>
                  <a:lnTo>
                    <a:pt x="6606" y="2136"/>
                  </a:lnTo>
                  <a:lnTo>
                    <a:pt x="5572" y="2603"/>
                  </a:lnTo>
                  <a:lnTo>
                    <a:pt x="5072" y="2836"/>
                  </a:lnTo>
                  <a:lnTo>
                    <a:pt x="4605" y="3103"/>
                  </a:lnTo>
                  <a:lnTo>
                    <a:pt x="4104" y="3404"/>
                  </a:lnTo>
                  <a:lnTo>
                    <a:pt x="3670" y="3704"/>
                  </a:lnTo>
                  <a:lnTo>
                    <a:pt x="3203" y="4037"/>
                  </a:lnTo>
                  <a:lnTo>
                    <a:pt x="2770" y="4371"/>
                  </a:lnTo>
                  <a:lnTo>
                    <a:pt x="2369" y="4738"/>
                  </a:lnTo>
                  <a:lnTo>
                    <a:pt x="2002" y="5138"/>
                  </a:lnTo>
                  <a:lnTo>
                    <a:pt x="1635" y="5572"/>
                  </a:lnTo>
                  <a:lnTo>
                    <a:pt x="1335" y="6006"/>
                  </a:lnTo>
                  <a:lnTo>
                    <a:pt x="1035" y="6506"/>
                  </a:lnTo>
                  <a:lnTo>
                    <a:pt x="801" y="7007"/>
                  </a:lnTo>
                  <a:lnTo>
                    <a:pt x="568" y="7507"/>
                  </a:lnTo>
                  <a:lnTo>
                    <a:pt x="401" y="8041"/>
                  </a:lnTo>
                  <a:lnTo>
                    <a:pt x="267" y="8608"/>
                  </a:lnTo>
                  <a:lnTo>
                    <a:pt x="167" y="9142"/>
                  </a:lnTo>
                  <a:lnTo>
                    <a:pt x="101" y="9709"/>
                  </a:lnTo>
                  <a:lnTo>
                    <a:pt x="34" y="10276"/>
                  </a:lnTo>
                  <a:lnTo>
                    <a:pt x="0" y="11310"/>
                  </a:lnTo>
                  <a:lnTo>
                    <a:pt x="34" y="12378"/>
                  </a:lnTo>
                  <a:lnTo>
                    <a:pt x="134" y="13412"/>
                  </a:lnTo>
                  <a:lnTo>
                    <a:pt x="267" y="14447"/>
                  </a:lnTo>
                  <a:lnTo>
                    <a:pt x="468" y="15381"/>
                  </a:lnTo>
                  <a:lnTo>
                    <a:pt x="601" y="15848"/>
                  </a:lnTo>
                  <a:lnTo>
                    <a:pt x="734" y="16281"/>
                  </a:lnTo>
                  <a:lnTo>
                    <a:pt x="901" y="16715"/>
                  </a:lnTo>
                  <a:lnTo>
                    <a:pt x="1101" y="17149"/>
                  </a:lnTo>
                  <a:lnTo>
                    <a:pt x="1335" y="17583"/>
                  </a:lnTo>
                  <a:lnTo>
                    <a:pt x="1569" y="17983"/>
                  </a:lnTo>
                  <a:lnTo>
                    <a:pt x="1835" y="18383"/>
                  </a:lnTo>
                  <a:lnTo>
                    <a:pt x="2136" y="18750"/>
                  </a:lnTo>
                  <a:lnTo>
                    <a:pt x="2436" y="19084"/>
                  </a:lnTo>
                  <a:lnTo>
                    <a:pt x="2803" y="19418"/>
                  </a:lnTo>
                  <a:lnTo>
                    <a:pt x="3170" y="19684"/>
                  </a:lnTo>
                  <a:lnTo>
                    <a:pt x="3537" y="19951"/>
                  </a:lnTo>
                  <a:lnTo>
                    <a:pt x="3971" y="20185"/>
                  </a:lnTo>
                  <a:lnTo>
                    <a:pt x="4404" y="20385"/>
                  </a:lnTo>
                  <a:lnTo>
                    <a:pt x="4938" y="20585"/>
                  </a:lnTo>
                  <a:lnTo>
                    <a:pt x="5472" y="20785"/>
                  </a:lnTo>
                  <a:lnTo>
                    <a:pt x="6006" y="20952"/>
                  </a:lnTo>
                  <a:lnTo>
                    <a:pt x="6506" y="21186"/>
                  </a:lnTo>
                  <a:lnTo>
                    <a:pt x="6940" y="21453"/>
                  </a:lnTo>
                  <a:lnTo>
                    <a:pt x="7340" y="21753"/>
                  </a:lnTo>
                  <a:lnTo>
                    <a:pt x="7707" y="22087"/>
                  </a:lnTo>
                  <a:lnTo>
                    <a:pt x="8007" y="22487"/>
                  </a:lnTo>
                  <a:lnTo>
                    <a:pt x="8274" y="22887"/>
                  </a:lnTo>
                  <a:lnTo>
                    <a:pt x="8475" y="23321"/>
                  </a:lnTo>
                  <a:lnTo>
                    <a:pt x="8641" y="23788"/>
                  </a:lnTo>
                  <a:lnTo>
                    <a:pt x="8775" y="24222"/>
                  </a:lnTo>
                  <a:lnTo>
                    <a:pt x="8842" y="24722"/>
                  </a:lnTo>
                  <a:lnTo>
                    <a:pt x="8942" y="25189"/>
                  </a:lnTo>
                  <a:lnTo>
                    <a:pt x="9008" y="26123"/>
                  </a:lnTo>
                  <a:lnTo>
                    <a:pt x="9008" y="27058"/>
                  </a:lnTo>
                  <a:lnTo>
                    <a:pt x="9008" y="27958"/>
                  </a:lnTo>
                  <a:lnTo>
                    <a:pt x="8908" y="28025"/>
                  </a:lnTo>
                  <a:lnTo>
                    <a:pt x="8875" y="28125"/>
                  </a:lnTo>
                  <a:lnTo>
                    <a:pt x="8942" y="28525"/>
                  </a:lnTo>
                  <a:lnTo>
                    <a:pt x="9042" y="28892"/>
                  </a:lnTo>
                  <a:lnTo>
                    <a:pt x="9175" y="29259"/>
                  </a:lnTo>
                  <a:lnTo>
                    <a:pt x="9375" y="29593"/>
                  </a:lnTo>
                  <a:lnTo>
                    <a:pt x="9576" y="29927"/>
                  </a:lnTo>
                  <a:lnTo>
                    <a:pt x="9842" y="30227"/>
                  </a:lnTo>
                  <a:lnTo>
                    <a:pt x="10109" y="30527"/>
                  </a:lnTo>
                  <a:lnTo>
                    <a:pt x="10376" y="30794"/>
                  </a:lnTo>
                  <a:lnTo>
                    <a:pt x="10410" y="30827"/>
                  </a:lnTo>
                  <a:lnTo>
                    <a:pt x="10710" y="31061"/>
                  </a:lnTo>
                  <a:lnTo>
                    <a:pt x="11310" y="31495"/>
                  </a:lnTo>
                  <a:lnTo>
                    <a:pt x="11978" y="31862"/>
                  </a:lnTo>
                  <a:lnTo>
                    <a:pt x="12645" y="32162"/>
                  </a:lnTo>
                  <a:lnTo>
                    <a:pt x="13379" y="32396"/>
                  </a:lnTo>
                  <a:lnTo>
                    <a:pt x="13345" y="32629"/>
                  </a:lnTo>
                  <a:lnTo>
                    <a:pt x="13379" y="32863"/>
                  </a:lnTo>
                  <a:lnTo>
                    <a:pt x="13446" y="33063"/>
                  </a:lnTo>
                  <a:lnTo>
                    <a:pt x="13512" y="33263"/>
                  </a:lnTo>
                  <a:lnTo>
                    <a:pt x="13612" y="33463"/>
                  </a:lnTo>
                  <a:lnTo>
                    <a:pt x="13746" y="33663"/>
                  </a:lnTo>
                  <a:lnTo>
                    <a:pt x="13913" y="33830"/>
                  </a:lnTo>
                  <a:lnTo>
                    <a:pt x="14079" y="33997"/>
                  </a:lnTo>
                  <a:lnTo>
                    <a:pt x="14313" y="34130"/>
                  </a:lnTo>
                  <a:lnTo>
                    <a:pt x="14547" y="34264"/>
                  </a:lnTo>
                  <a:lnTo>
                    <a:pt x="14813" y="34364"/>
                  </a:lnTo>
                  <a:lnTo>
                    <a:pt x="15080" y="34431"/>
                  </a:lnTo>
                  <a:lnTo>
                    <a:pt x="15347" y="34497"/>
                  </a:lnTo>
                  <a:lnTo>
                    <a:pt x="15648" y="34531"/>
                  </a:lnTo>
                  <a:lnTo>
                    <a:pt x="16181" y="34531"/>
                  </a:lnTo>
                  <a:lnTo>
                    <a:pt x="16748" y="34497"/>
                  </a:lnTo>
                  <a:lnTo>
                    <a:pt x="17015" y="34431"/>
                  </a:lnTo>
                  <a:lnTo>
                    <a:pt x="17282" y="34364"/>
                  </a:lnTo>
                  <a:lnTo>
                    <a:pt x="17549" y="34264"/>
                  </a:lnTo>
                  <a:lnTo>
                    <a:pt x="17783" y="34130"/>
                  </a:lnTo>
                  <a:lnTo>
                    <a:pt x="18016" y="33964"/>
                  </a:lnTo>
                  <a:lnTo>
                    <a:pt x="18216" y="33797"/>
                  </a:lnTo>
                  <a:lnTo>
                    <a:pt x="18383" y="33630"/>
                  </a:lnTo>
                  <a:lnTo>
                    <a:pt x="18550" y="33463"/>
                  </a:lnTo>
                  <a:lnTo>
                    <a:pt x="18683" y="33263"/>
                  </a:lnTo>
                  <a:lnTo>
                    <a:pt x="18784" y="33063"/>
                  </a:lnTo>
                  <a:lnTo>
                    <a:pt x="18850" y="32863"/>
                  </a:lnTo>
                  <a:lnTo>
                    <a:pt x="18917" y="32629"/>
                  </a:lnTo>
                  <a:lnTo>
                    <a:pt x="18984" y="32396"/>
                  </a:lnTo>
                  <a:lnTo>
                    <a:pt x="18984" y="32162"/>
                  </a:lnTo>
                  <a:lnTo>
                    <a:pt x="19684" y="31928"/>
                  </a:lnTo>
                  <a:lnTo>
                    <a:pt x="20118" y="31762"/>
                  </a:lnTo>
                  <a:lnTo>
                    <a:pt x="20585" y="31561"/>
                  </a:lnTo>
                  <a:lnTo>
                    <a:pt x="21019" y="31328"/>
                  </a:lnTo>
                  <a:lnTo>
                    <a:pt x="21419" y="31094"/>
                  </a:lnTo>
                  <a:lnTo>
                    <a:pt x="21686" y="30894"/>
                  </a:lnTo>
                  <a:lnTo>
                    <a:pt x="21920" y="30661"/>
                  </a:lnTo>
                  <a:lnTo>
                    <a:pt x="22153" y="30427"/>
                  </a:lnTo>
                  <a:lnTo>
                    <a:pt x="22353" y="30194"/>
                  </a:lnTo>
                  <a:lnTo>
                    <a:pt x="22554" y="29927"/>
                  </a:lnTo>
                  <a:lnTo>
                    <a:pt x="22687" y="29626"/>
                  </a:lnTo>
                  <a:lnTo>
                    <a:pt x="22820" y="29360"/>
                  </a:lnTo>
                  <a:lnTo>
                    <a:pt x="22954" y="29026"/>
                  </a:lnTo>
                  <a:lnTo>
                    <a:pt x="23021" y="28993"/>
                  </a:lnTo>
                  <a:lnTo>
                    <a:pt x="23054" y="28926"/>
                  </a:lnTo>
                  <a:lnTo>
                    <a:pt x="23054" y="28859"/>
                  </a:lnTo>
                  <a:lnTo>
                    <a:pt x="23021" y="28792"/>
                  </a:lnTo>
                  <a:lnTo>
                    <a:pt x="23087" y="28259"/>
                  </a:lnTo>
                  <a:lnTo>
                    <a:pt x="23087" y="27758"/>
                  </a:lnTo>
                  <a:lnTo>
                    <a:pt x="23054" y="27691"/>
                  </a:lnTo>
                  <a:lnTo>
                    <a:pt x="23021" y="27625"/>
                  </a:lnTo>
                  <a:lnTo>
                    <a:pt x="22887" y="27191"/>
                  </a:lnTo>
                  <a:lnTo>
                    <a:pt x="22820" y="26724"/>
                  </a:lnTo>
                  <a:lnTo>
                    <a:pt x="22754" y="26257"/>
                  </a:lnTo>
                  <a:lnTo>
                    <a:pt x="22720" y="25823"/>
                  </a:lnTo>
                  <a:lnTo>
                    <a:pt x="22754" y="25356"/>
                  </a:lnTo>
                  <a:lnTo>
                    <a:pt x="22787" y="24889"/>
                  </a:lnTo>
                  <a:lnTo>
                    <a:pt x="22854" y="24455"/>
                  </a:lnTo>
                  <a:lnTo>
                    <a:pt x="22954" y="23988"/>
                  </a:lnTo>
                  <a:lnTo>
                    <a:pt x="23087" y="23554"/>
                  </a:lnTo>
                  <a:lnTo>
                    <a:pt x="23254" y="23121"/>
                  </a:lnTo>
                  <a:lnTo>
                    <a:pt x="23454" y="22687"/>
                  </a:lnTo>
                  <a:lnTo>
                    <a:pt x="23688" y="22287"/>
                  </a:lnTo>
                  <a:lnTo>
                    <a:pt x="23955" y="21920"/>
                  </a:lnTo>
                  <a:lnTo>
                    <a:pt x="24222" y="21553"/>
                  </a:lnTo>
                  <a:lnTo>
                    <a:pt x="24522" y="21186"/>
                  </a:lnTo>
                  <a:lnTo>
                    <a:pt x="24856" y="20885"/>
                  </a:lnTo>
                  <a:lnTo>
                    <a:pt x="25256" y="20552"/>
                  </a:lnTo>
                  <a:lnTo>
                    <a:pt x="25690" y="20252"/>
                  </a:lnTo>
                  <a:lnTo>
                    <a:pt x="26157" y="20018"/>
                  </a:lnTo>
                  <a:lnTo>
                    <a:pt x="26590" y="19785"/>
                  </a:lnTo>
                  <a:lnTo>
                    <a:pt x="27558" y="19418"/>
                  </a:lnTo>
                  <a:lnTo>
                    <a:pt x="28525" y="19051"/>
                  </a:lnTo>
                  <a:lnTo>
                    <a:pt x="28993" y="18884"/>
                  </a:lnTo>
                  <a:lnTo>
                    <a:pt x="29460" y="18684"/>
                  </a:lnTo>
                  <a:lnTo>
                    <a:pt x="29927" y="18450"/>
                  </a:lnTo>
                  <a:lnTo>
                    <a:pt x="30360" y="18183"/>
                  </a:lnTo>
                  <a:lnTo>
                    <a:pt x="30761" y="17883"/>
                  </a:lnTo>
                  <a:lnTo>
                    <a:pt x="31128" y="17549"/>
                  </a:lnTo>
                  <a:lnTo>
                    <a:pt x="31461" y="17182"/>
                  </a:lnTo>
                  <a:lnTo>
                    <a:pt x="31762" y="16749"/>
                  </a:lnTo>
                  <a:lnTo>
                    <a:pt x="31995" y="16348"/>
                  </a:lnTo>
                  <a:lnTo>
                    <a:pt x="32195" y="15881"/>
                  </a:lnTo>
                  <a:lnTo>
                    <a:pt x="32362" y="15414"/>
                  </a:lnTo>
                  <a:lnTo>
                    <a:pt x="32496" y="14947"/>
                  </a:lnTo>
                  <a:lnTo>
                    <a:pt x="32562" y="14480"/>
                  </a:lnTo>
                  <a:lnTo>
                    <a:pt x="32629" y="13979"/>
                  </a:lnTo>
                  <a:lnTo>
                    <a:pt x="32662" y="13512"/>
                  </a:lnTo>
                  <a:lnTo>
                    <a:pt x="32696" y="13012"/>
                  </a:lnTo>
                  <a:lnTo>
                    <a:pt x="32662" y="12478"/>
                  </a:lnTo>
                  <a:lnTo>
                    <a:pt x="32629" y="11944"/>
                  </a:lnTo>
                  <a:lnTo>
                    <a:pt x="32529" y="10877"/>
                  </a:lnTo>
                  <a:lnTo>
                    <a:pt x="32329" y="9809"/>
                  </a:lnTo>
                  <a:lnTo>
                    <a:pt x="32062" y="8775"/>
                  </a:lnTo>
                  <a:lnTo>
                    <a:pt x="31895" y="8241"/>
                  </a:lnTo>
                  <a:lnTo>
                    <a:pt x="31728" y="7707"/>
                  </a:lnTo>
                  <a:lnTo>
                    <a:pt x="31528" y="7173"/>
                  </a:lnTo>
                  <a:lnTo>
                    <a:pt x="31295" y="6673"/>
                  </a:lnTo>
                  <a:lnTo>
                    <a:pt x="31028" y="6173"/>
                  </a:lnTo>
                  <a:lnTo>
                    <a:pt x="30761" y="5672"/>
                  </a:lnTo>
                  <a:lnTo>
                    <a:pt x="30460" y="5205"/>
                  </a:lnTo>
                  <a:lnTo>
                    <a:pt x="30160" y="4738"/>
                  </a:lnTo>
                  <a:lnTo>
                    <a:pt x="29827" y="4304"/>
                  </a:lnTo>
                  <a:lnTo>
                    <a:pt x="29460" y="3904"/>
                  </a:lnTo>
                  <a:lnTo>
                    <a:pt x="29093" y="3537"/>
                  </a:lnTo>
                  <a:lnTo>
                    <a:pt x="28692" y="3203"/>
                  </a:lnTo>
                  <a:lnTo>
                    <a:pt x="28292" y="2870"/>
                  </a:lnTo>
                  <a:lnTo>
                    <a:pt x="27858" y="2569"/>
                  </a:lnTo>
                  <a:lnTo>
                    <a:pt x="27391" y="2269"/>
                  </a:lnTo>
                  <a:lnTo>
                    <a:pt x="26957" y="2002"/>
                  </a:lnTo>
                  <a:lnTo>
                    <a:pt x="26457" y="1735"/>
                  </a:lnTo>
                  <a:lnTo>
                    <a:pt x="25957" y="1502"/>
                  </a:lnTo>
                  <a:lnTo>
                    <a:pt x="25456" y="1302"/>
                  </a:lnTo>
                  <a:lnTo>
                    <a:pt x="24922" y="1102"/>
                  </a:lnTo>
                  <a:lnTo>
                    <a:pt x="23855" y="768"/>
                  </a:lnTo>
                  <a:lnTo>
                    <a:pt x="22787" y="501"/>
                  </a:lnTo>
                  <a:lnTo>
                    <a:pt x="21686" y="301"/>
                  </a:lnTo>
                  <a:lnTo>
                    <a:pt x="20585" y="167"/>
                  </a:lnTo>
                  <a:lnTo>
                    <a:pt x="19484" y="67"/>
                  </a:lnTo>
                  <a:lnTo>
                    <a:pt x="1838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9"/>
            <p:cNvSpPr/>
            <p:nvPr/>
          </p:nvSpPr>
          <p:spPr>
            <a:xfrm>
              <a:off x="1233975" y="3462575"/>
              <a:ext cx="142650" cy="437925"/>
            </a:xfrm>
            <a:custGeom>
              <a:rect b="b" l="l" r="r" t="t"/>
              <a:pathLst>
                <a:path extrusionOk="0" h="17517" w="5706">
                  <a:moveTo>
                    <a:pt x="668" y="1"/>
                  </a:moveTo>
                  <a:lnTo>
                    <a:pt x="501" y="34"/>
                  </a:lnTo>
                  <a:lnTo>
                    <a:pt x="334" y="101"/>
                  </a:lnTo>
                  <a:lnTo>
                    <a:pt x="234" y="201"/>
                  </a:lnTo>
                  <a:lnTo>
                    <a:pt x="168" y="268"/>
                  </a:lnTo>
                  <a:lnTo>
                    <a:pt x="101" y="401"/>
                  </a:lnTo>
                  <a:lnTo>
                    <a:pt x="34" y="501"/>
                  </a:lnTo>
                  <a:lnTo>
                    <a:pt x="1" y="768"/>
                  </a:lnTo>
                  <a:lnTo>
                    <a:pt x="1" y="1069"/>
                  </a:lnTo>
                  <a:lnTo>
                    <a:pt x="34" y="1702"/>
                  </a:lnTo>
                  <a:lnTo>
                    <a:pt x="101" y="2336"/>
                  </a:lnTo>
                  <a:lnTo>
                    <a:pt x="201" y="2970"/>
                  </a:lnTo>
                  <a:lnTo>
                    <a:pt x="301" y="3604"/>
                  </a:lnTo>
                  <a:lnTo>
                    <a:pt x="601" y="4839"/>
                  </a:lnTo>
                  <a:lnTo>
                    <a:pt x="935" y="6106"/>
                  </a:lnTo>
                  <a:lnTo>
                    <a:pt x="1435" y="7841"/>
                  </a:lnTo>
                  <a:lnTo>
                    <a:pt x="1969" y="9576"/>
                  </a:lnTo>
                  <a:lnTo>
                    <a:pt x="2536" y="11311"/>
                  </a:lnTo>
                  <a:lnTo>
                    <a:pt x="3070" y="13012"/>
                  </a:lnTo>
                  <a:lnTo>
                    <a:pt x="3671" y="14747"/>
                  </a:lnTo>
                  <a:lnTo>
                    <a:pt x="4271" y="16449"/>
                  </a:lnTo>
                  <a:lnTo>
                    <a:pt x="4505" y="16983"/>
                  </a:lnTo>
                  <a:lnTo>
                    <a:pt x="4605" y="17183"/>
                  </a:lnTo>
                  <a:lnTo>
                    <a:pt x="4738" y="17316"/>
                  </a:lnTo>
                  <a:lnTo>
                    <a:pt x="4905" y="17450"/>
                  </a:lnTo>
                  <a:lnTo>
                    <a:pt x="5105" y="17483"/>
                  </a:lnTo>
                  <a:lnTo>
                    <a:pt x="5372" y="17516"/>
                  </a:lnTo>
                  <a:lnTo>
                    <a:pt x="5706" y="17450"/>
                  </a:lnTo>
                  <a:lnTo>
                    <a:pt x="5639" y="16682"/>
                  </a:lnTo>
                  <a:lnTo>
                    <a:pt x="5506" y="15882"/>
                  </a:lnTo>
                  <a:lnTo>
                    <a:pt x="5205" y="14314"/>
                  </a:lnTo>
                  <a:lnTo>
                    <a:pt x="4939" y="13179"/>
                  </a:lnTo>
                  <a:lnTo>
                    <a:pt x="4672" y="12011"/>
                  </a:lnTo>
                  <a:lnTo>
                    <a:pt x="4071" y="9709"/>
                  </a:lnTo>
                  <a:lnTo>
                    <a:pt x="2970" y="5239"/>
                  </a:lnTo>
                  <a:lnTo>
                    <a:pt x="2770" y="4338"/>
                  </a:lnTo>
                  <a:lnTo>
                    <a:pt x="2536" y="3471"/>
                  </a:lnTo>
                  <a:lnTo>
                    <a:pt x="2270" y="2570"/>
                  </a:lnTo>
                  <a:lnTo>
                    <a:pt x="1969" y="1736"/>
                  </a:lnTo>
                  <a:lnTo>
                    <a:pt x="1769" y="1169"/>
                  </a:lnTo>
                  <a:lnTo>
                    <a:pt x="1602" y="835"/>
                  </a:lnTo>
                  <a:lnTo>
                    <a:pt x="1402" y="535"/>
                  </a:lnTo>
                  <a:lnTo>
                    <a:pt x="1202" y="268"/>
                  </a:lnTo>
                  <a:lnTo>
                    <a:pt x="1068" y="168"/>
                  </a:lnTo>
                  <a:lnTo>
                    <a:pt x="935" y="68"/>
                  </a:lnTo>
                  <a:lnTo>
                    <a:pt x="802" y="34"/>
                  </a:lnTo>
                  <a:lnTo>
                    <a:pt x="6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9"/>
            <p:cNvSpPr/>
            <p:nvPr/>
          </p:nvSpPr>
          <p:spPr>
            <a:xfrm>
              <a:off x="1354100" y="3393350"/>
              <a:ext cx="81750" cy="502975"/>
            </a:xfrm>
            <a:custGeom>
              <a:rect b="b" l="l" r="r" t="t"/>
              <a:pathLst>
                <a:path extrusionOk="0" h="20119" w="3270">
                  <a:moveTo>
                    <a:pt x="1001" y="1"/>
                  </a:moveTo>
                  <a:lnTo>
                    <a:pt x="834" y="34"/>
                  </a:lnTo>
                  <a:lnTo>
                    <a:pt x="701" y="134"/>
                  </a:lnTo>
                  <a:lnTo>
                    <a:pt x="601" y="268"/>
                  </a:lnTo>
                  <a:lnTo>
                    <a:pt x="500" y="468"/>
                  </a:lnTo>
                  <a:lnTo>
                    <a:pt x="434" y="635"/>
                  </a:lnTo>
                  <a:lnTo>
                    <a:pt x="334" y="968"/>
                  </a:lnTo>
                  <a:lnTo>
                    <a:pt x="234" y="1402"/>
                  </a:lnTo>
                  <a:lnTo>
                    <a:pt x="134" y="1836"/>
                  </a:lnTo>
                  <a:lnTo>
                    <a:pt x="100" y="2303"/>
                  </a:lnTo>
                  <a:lnTo>
                    <a:pt x="33" y="2770"/>
                  </a:lnTo>
                  <a:lnTo>
                    <a:pt x="0" y="3738"/>
                  </a:lnTo>
                  <a:lnTo>
                    <a:pt x="33" y="4738"/>
                  </a:lnTo>
                  <a:lnTo>
                    <a:pt x="67" y="5706"/>
                  </a:lnTo>
                  <a:lnTo>
                    <a:pt x="134" y="6707"/>
                  </a:lnTo>
                  <a:lnTo>
                    <a:pt x="334" y="8742"/>
                  </a:lnTo>
                  <a:lnTo>
                    <a:pt x="567" y="10777"/>
                  </a:lnTo>
                  <a:lnTo>
                    <a:pt x="867" y="13079"/>
                  </a:lnTo>
                  <a:lnTo>
                    <a:pt x="1168" y="15348"/>
                  </a:lnTo>
                  <a:lnTo>
                    <a:pt x="1835" y="19952"/>
                  </a:lnTo>
                  <a:lnTo>
                    <a:pt x="1868" y="20018"/>
                  </a:lnTo>
                  <a:lnTo>
                    <a:pt x="1902" y="20052"/>
                  </a:lnTo>
                  <a:lnTo>
                    <a:pt x="1968" y="20085"/>
                  </a:lnTo>
                  <a:lnTo>
                    <a:pt x="2035" y="20052"/>
                  </a:lnTo>
                  <a:lnTo>
                    <a:pt x="2102" y="20052"/>
                  </a:lnTo>
                  <a:lnTo>
                    <a:pt x="2169" y="19985"/>
                  </a:lnTo>
                  <a:lnTo>
                    <a:pt x="2202" y="19918"/>
                  </a:lnTo>
                  <a:lnTo>
                    <a:pt x="2202" y="19852"/>
                  </a:lnTo>
                  <a:lnTo>
                    <a:pt x="1101" y="12111"/>
                  </a:lnTo>
                  <a:lnTo>
                    <a:pt x="867" y="10176"/>
                  </a:lnTo>
                  <a:lnTo>
                    <a:pt x="667" y="8241"/>
                  </a:lnTo>
                  <a:lnTo>
                    <a:pt x="500" y="6306"/>
                  </a:lnTo>
                  <a:lnTo>
                    <a:pt x="434" y="5339"/>
                  </a:lnTo>
                  <a:lnTo>
                    <a:pt x="400" y="4371"/>
                  </a:lnTo>
                  <a:lnTo>
                    <a:pt x="400" y="3471"/>
                  </a:lnTo>
                  <a:lnTo>
                    <a:pt x="434" y="2570"/>
                  </a:lnTo>
                  <a:lnTo>
                    <a:pt x="500" y="2136"/>
                  </a:lnTo>
                  <a:lnTo>
                    <a:pt x="567" y="1669"/>
                  </a:lnTo>
                  <a:lnTo>
                    <a:pt x="667" y="1235"/>
                  </a:lnTo>
                  <a:lnTo>
                    <a:pt x="801" y="802"/>
                  </a:lnTo>
                  <a:lnTo>
                    <a:pt x="834" y="601"/>
                  </a:lnTo>
                  <a:lnTo>
                    <a:pt x="901" y="535"/>
                  </a:lnTo>
                  <a:lnTo>
                    <a:pt x="934" y="435"/>
                  </a:lnTo>
                  <a:lnTo>
                    <a:pt x="1034" y="368"/>
                  </a:lnTo>
                  <a:lnTo>
                    <a:pt x="1068" y="401"/>
                  </a:lnTo>
                  <a:lnTo>
                    <a:pt x="1134" y="468"/>
                  </a:lnTo>
                  <a:lnTo>
                    <a:pt x="1168" y="535"/>
                  </a:lnTo>
                  <a:lnTo>
                    <a:pt x="1234" y="735"/>
                  </a:lnTo>
                  <a:lnTo>
                    <a:pt x="1268" y="968"/>
                  </a:lnTo>
                  <a:lnTo>
                    <a:pt x="1268" y="1435"/>
                  </a:lnTo>
                  <a:lnTo>
                    <a:pt x="1468" y="3404"/>
                  </a:lnTo>
                  <a:lnTo>
                    <a:pt x="2135" y="11144"/>
                  </a:lnTo>
                  <a:lnTo>
                    <a:pt x="2869" y="19918"/>
                  </a:lnTo>
                  <a:lnTo>
                    <a:pt x="2903" y="20018"/>
                  </a:lnTo>
                  <a:lnTo>
                    <a:pt x="2969" y="20052"/>
                  </a:lnTo>
                  <a:lnTo>
                    <a:pt x="3036" y="20085"/>
                  </a:lnTo>
                  <a:lnTo>
                    <a:pt x="3103" y="20118"/>
                  </a:lnTo>
                  <a:lnTo>
                    <a:pt x="3169" y="20085"/>
                  </a:lnTo>
                  <a:lnTo>
                    <a:pt x="3203" y="20052"/>
                  </a:lnTo>
                  <a:lnTo>
                    <a:pt x="3236" y="20018"/>
                  </a:lnTo>
                  <a:lnTo>
                    <a:pt x="3270" y="19918"/>
                  </a:lnTo>
                  <a:lnTo>
                    <a:pt x="1835" y="3404"/>
                  </a:lnTo>
                  <a:lnTo>
                    <a:pt x="1635" y="1302"/>
                  </a:lnTo>
                  <a:lnTo>
                    <a:pt x="1635" y="968"/>
                  </a:lnTo>
                  <a:lnTo>
                    <a:pt x="1568" y="568"/>
                  </a:lnTo>
                  <a:lnTo>
                    <a:pt x="1535" y="401"/>
                  </a:lnTo>
                  <a:lnTo>
                    <a:pt x="1435" y="234"/>
                  </a:lnTo>
                  <a:lnTo>
                    <a:pt x="1335" y="101"/>
                  </a:lnTo>
                  <a:lnTo>
                    <a:pt x="1168" y="34"/>
                  </a:lnTo>
                  <a:lnTo>
                    <a:pt x="10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9"/>
            <p:cNvSpPr/>
            <p:nvPr/>
          </p:nvSpPr>
          <p:spPr>
            <a:xfrm>
              <a:off x="1445000" y="3365825"/>
              <a:ext cx="49225" cy="533000"/>
            </a:xfrm>
            <a:custGeom>
              <a:rect b="b" l="l" r="r" t="t"/>
              <a:pathLst>
                <a:path extrusionOk="0" h="21320" w="1969">
                  <a:moveTo>
                    <a:pt x="1168" y="1"/>
                  </a:moveTo>
                  <a:lnTo>
                    <a:pt x="1102" y="34"/>
                  </a:lnTo>
                  <a:lnTo>
                    <a:pt x="1035" y="68"/>
                  </a:lnTo>
                  <a:lnTo>
                    <a:pt x="868" y="201"/>
                  </a:lnTo>
                  <a:lnTo>
                    <a:pt x="735" y="368"/>
                  </a:lnTo>
                  <a:lnTo>
                    <a:pt x="534" y="702"/>
                  </a:lnTo>
                  <a:lnTo>
                    <a:pt x="401" y="1069"/>
                  </a:lnTo>
                  <a:lnTo>
                    <a:pt x="301" y="1436"/>
                  </a:lnTo>
                  <a:lnTo>
                    <a:pt x="234" y="1903"/>
                  </a:lnTo>
                  <a:lnTo>
                    <a:pt x="201" y="2403"/>
                  </a:lnTo>
                  <a:lnTo>
                    <a:pt x="101" y="3337"/>
                  </a:lnTo>
                  <a:lnTo>
                    <a:pt x="34" y="4438"/>
                  </a:lnTo>
                  <a:lnTo>
                    <a:pt x="1" y="5506"/>
                  </a:lnTo>
                  <a:lnTo>
                    <a:pt x="1" y="6573"/>
                  </a:lnTo>
                  <a:lnTo>
                    <a:pt x="1" y="7641"/>
                  </a:lnTo>
                  <a:lnTo>
                    <a:pt x="101" y="9810"/>
                  </a:lnTo>
                  <a:lnTo>
                    <a:pt x="234" y="11945"/>
                  </a:lnTo>
                  <a:lnTo>
                    <a:pt x="534" y="16215"/>
                  </a:lnTo>
                  <a:lnTo>
                    <a:pt x="668" y="18651"/>
                  </a:lnTo>
                  <a:lnTo>
                    <a:pt x="735" y="19852"/>
                  </a:lnTo>
                  <a:lnTo>
                    <a:pt x="735" y="21086"/>
                  </a:lnTo>
                  <a:lnTo>
                    <a:pt x="768" y="21186"/>
                  </a:lnTo>
                  <a:lnTo>
                    <a:pt x="835" y="21253"/>
                  </a:lnTo>
                  <a:lnTo>
                    <a:pt x="935" y="21253"/>
                  </a:lnTo>
                  <a:lnTo>
                    <a:pt x="1001" y="21286"/>
                  </a:lnTo>
                  <a:lnTo>
                    <a:pt x="1102" y="21320"/>
                  </a:lnTo>
                  <a:lnTo>
                    <a:pt x="1836" y="21219"/>
                  </a:lnTo>
                  <a:lnTo>
                    <a:pt x="1969" y="20486"/>
                  </a:lnTo>
                  <a:lnTo>
                    <a:pt x="1969" y="16415"/>
                  </a:lnTo>
                  <a:lnTo>
                    <a:pt x="1969" y="12378"/>
                  </a:lnTo>
                  <a:lnTo>
                    <a:pt x="1936" y="8308"/>
                  </a:lnTo>
                  <a:lnTo>
                    <a:pt x="1869" y="4238"/>
                  </a:lnTo>
                  <a:lnTo>
                    <a:pt x="1836" y="3137"/>
                  </a:lnTo>
                  <a:lnTo>
                    <a:pt x="1802" y="2036"/>
                  </a:lnTo>
                  <a:lnTo>
                    <a:pt x="1735" y="1536"/>
                  </a:lnTo>
                  <a:lnTo>
                    <a:pt x="1669" y="1035"/>
                  </a:lnTo>
                  <a:lnTo>
                    <a:pt x="1535" y="568"/>
                  </a:lnTo>
                  <a:lnTo>
                    <a:pt x="1302" y="101"/>
                  </a:lnTo>
                  <a:lnTo>
                    <a:pt x="1268" y="34"/>
                  </a:lnTo>
                  <a:lnTo>
                    <a:pt x="11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9"/>
            <p:cNvSpPr/>
            <p:nvPr/>
          </p:nvSpPr>
          <p:spPr>
            <a:xfrm>
              <a:off x="858650" y="3441725"/>
              <a:ext cx="80100" cy="11700"/>
            </a:xfrm>
            <a:custGeom>
              <a:rect b="b" l="l" r="r" t="t"/>
              <a:pathLst>
                <a:path extrusionOk="0" h="468" w="3204">
                  <a:moveTo>
                    <a:pt x="3003" y="1"/>
                  </a:moveTo>
                  <a:lnTo>
                    <a:pt x="2303" y="68"/>
                  </a:lnTo>
                  <a:lnTo>
                    <a:pt x="1602" y="101"/>
                  </a:lnTo>
                  <a:lnTo>
                    <a:pt x="902" y="101"/>
                  </a:lnTo>
                  <a:lnTo>
                    <a:pt x="168" y="68"/>
                  </a:lnTo>
                  <a:lnTo>
                    <a:pt x="101" y="68"/>
                  </a:lnTo>
                  <a:lnTo>
                    <a:pt x="34" y="134"/>
                  </a:lnTo>
                  <a:lnTo>
                    <a:pt x="1" y="168"/>
                  </a:lnTo>
                  <a:lnTo>
                    <a:pt x="1" y="234"/>
                  </a:lnTo>
                  <a:lnTo>
                    <a:pt x="1" y="301"/>
                  </a:lnTo>
                  <a:lnTo>
                    <a:pt x="34" y="368"/>
                  </a:lnTo>
                  <a:lnTo>
                    <a:pt x="101" y="435"/>
                  </a:lnTo>
                  <a:lnTo>
                    <a:pt x="168" y="435"/>
                  </a:lnTo>
                  <a:lnTo>
                    <a:pt x="902" y="468"/>
                  </a:lnTo>
                  <a:lnTo>
                    <a:pt x="1602" y="468"/>
                  </a:lnTo>
                  <a:lnTo>
                    <a:pt x="2303" y="435"/>
                  </a:lnTo>
                  <a:lnTo>
                    <a:pt x="3003" y="401"/>
                  </a:lnTo>
                  <a:lnTo>
                    <a:pt x="3103" y="368"/>
                  </a:lnTo>
                  <a:lnTo>
                    <a:pt x="3137" y="335"/>
                  </a:lnTo>
                  <a:lnTo>
                    <a:pt x="3170" y="268"/>
                  </a:lnTo>
                  <a:lnTo>
                    <a:pt x="3204" y="201"/>
                  </a:lnTo>
                  <a:lnTo>
                    <a:pt x="3170" y="134"/>
                  </a:lnTo>
                  <a:lnTo>
                    <a:pt x="3137" y="68"/>
                  </a:lnTo>
                  <a:lnTo>
                    <a:pt x="3103" y="34"/>
                  </a:lnTo>
                  <a:lnTo>
                    <a:pt x="30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9"/>
            <p:cNvSpPr/>
            <p:nvPr/>
          </p:nvSpPr>
          <p:spPr>
            <a:xfrm>
              <a:off x="922050" y="3304950"/>
              <a:ext cx="38375" cy="14200"/>
            </a:xfrm>
            <a:custGeom>
              <a:rect b="b" l="l" r="r" t="t"/>
              <a:pathLst>
                <a:path extrusionOk="0" h="568" w="1535">
                  <a:moveTo>
                    <a:pt x="167" y="0"/>
                  </a:moveTo>
                  <a:lnTo>
                    <a:pt x="100" y="34"/>
                  </a:lnTo>
                  <a:lnTo>
                    <a:pt x="34" y="67"/>
                  </a:lnTo>
                  <a:lnTo>
                    <a:pt x="0" y="134"/>
                  </a:lnTo>
                  <a:lnTo>
                    <a:pt x="0" y="201"/>
                  </a:lnTo>
                  <a:lnTo>
                    <a:pt x="34" y="267"/>
                  </a:lnTo>
                  <a:lnTo>
                    <a:pt x="67" y="334"/>
                  </a:lnTo>
                  <a:lnTo>
                    <a:pt x="134" y="367"/>
                  </a:lnTo>
                  <a:lnTo>
                    <a:pt x="1301" y="568"/>
                  </a:lnTo>
                  <a:lnTo>
                    <a:pt x="1368" y="568"/>
                  </a:lnTo>
                  <a:lnTo>
                    <a:pt x="1435" y="534"/>
                  </a:lnTo>
                  <a:lnTo>
                    <a:pt x="1502" y="501"/>
                  </a:lnTo>
                  <a:lnTo>
                    <a:pt x="1535" y="434"/>
                  </a:lnTo>
                  <a:lnTo>
                    <a:pt x="1535" y="367"/>
                  </a:lnTo>
                  <a:lnTo>
                    <a:pt x="1502" y="267"/>
                  </a:lnTo>
                  <a:lnTo>
                    <a:pt x="1468" y="234"/>
                  </a:lnTo>
                  <a:lnTo>
                    <a:pt x="1401" y="201"/>
                  </a:lnTo>
                  <a:lnTo>
                    <a:pt x="2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9"/>
            <p:cNvSpPr/>
            <p:nvPr/>
          </p:nvSpPr>
          <p:spPr>
            <a:xfrm>
              <a:off x="1104700" y="3117275"/>
              <a:ext cx="34225" cy="57575"/>
            </a:xfrm>
            <a:custGeom>
              <a:rect b="b" l="l" r="r" t="t"/>
              <a:pathLst>
                <a:path extrusionOk="0" h="2303" w="1369">
                  <a:moveTo>
                    <a:pt x="167" y="1"/>
                  </a:moveTo>
                  <a:lnTo>
                    <a:pt x="67" y="34"/>
                  </a:lnTo>
                  <a:lnTo>
                    <a:pt x="34" y="68"/>
                  </a:lnTo>
                  <a:lnTo>
                    <a:pt x="1" y="134"/>
                  </a:lnTo>
                  <a:lnTo>
                    <a:pt x="1" y="201"/>
                  </a:lnTo>
                  <a:lnTo>
                    <a:pt x="1" y="268"/>
                  </a:lnTo>
                  <a:lnTo>
                    <a:pt x="301" y="735"/>
                  </a:lnTo>
                  <a:lnTo>
                    <a:pt x="568" y="1202"/>
                  </a:lnTo>
                  <a:lnTo>
                    <a:pt x="801" y="1669"/>
                  </a:lnTo>
                  <a:lnTo>
                    <a:pt x="1002" y="2169"/>
                  </a:lnTo>
                  <a:lnTo>
                    <a:pt x="1035" y="2236"/>
                  </a:lnTo>
                  <a:lnTo>
                    <a:pt x="1102" y="2270"/>
                  </a:lnTo>
                  <a:lnTo>
                    <a:pt x="1168" y="2303"/>
                  </a:lnTo>
                  <a:lnTo>
                    <a:pt x="1235" y="2303"/>
                  </a:lnTo>
                  <a:lnTo>
                    <a:pt x="1302" y="2270"/>
                  </a:lnTo>
                  <a:lnTo>
                    <a:pt x="1369" y="2203"/>
                  </a:lnTo>
                  <a:lnTo>
                    <a:pt x="1369" y="2136"/>
                  </a:lnTo>
                  <a:lnTo>
                    <a:pt x="1369" y="2069"/>
                  </a:lnTo>
                  <a:lnTo>
                    <a:pt x="1168" y="1536"/>
                  </a:lnTo>
                  <a:lnTo>
                    <a:pt x="935" y="1035"/>
                  </a:lnTo>
                  <a:lnTo>
                    <a:pt x="668" y="568"/>
                  </a:lnTo>
                  <a:lnTo>
                    <a:pt x="334" y="101"/>
                  </a:lnTo>
                  <a:lnTo>
                    <a:pt x="301" y="34"/>
                  </a:lnTo>
                  <a:lnTo>
                    <a:pt x="2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9"/>
            <p:cNvSpPr/>
            <p:nvPr/>
          </p:nvSpPr>
          <p:spPr>
            <a:xfrm>
              <a:off x="1358250" y="3051400"/>
              <a:ext cx="16725" cy="72575"/>
            </a:xfrm>
            <a:custGeom>
              <a:rect b="b" l="l" r="r" t="t"/>
              <a:pathLst>
                <a:path extrusionOk="0" h="2903" w="669">
                  <a:moveTo>
                    <a:pt x="134" y="0"/>
                  </a:moveTo>
                  <a:lnTo>
                    <a:pt x="68" y="34"/>
                  </a:lnTo>
                  <a:lnTo>
                    <a:pt x="34" y="67"/>
                  </a:lnTo>
                  <a:lnTo>
                    <a:pt x="1" y="134"/>
                  </a:lnTo>
                  <a:lnTo>
                    <a:pt x="1" y="234"/>
                  </a:lnTo>
                  <a:lnTo>
                    <a:pt x="134" y="834"/>
                  </a:lnTo>
                  <a:lnTo>
                    <a:pt x="234" y="1468"/>
                  </a:lnTo>
                  <a:lnTo>
                    <a:pt x="301" y="2102"/>
                  </a:lnTo>
                  <a:lnTo>
                    <a:pt x="301" y="2703"/>
                  </a:lnTo>
                  <a:lnTo>
                    <a:pt x="301" y="2803"/>
                  </a:lnTo>
                  <a:lnTo>
                    <a:pt x="368" y="2836"/>
                  </a:lnTo>
                  <a:lnTo>
                    <a:pt x="435" y="2869"/>
                  </a:lnTo>
                  <a:lnTo>
                    <a:pt x="501" y="2903"/>
                  </a:lnTo>
                  <a:lnTo>
                    <a:pt x="568" y="2869"/>
                  </a:lnTo>
                  <a:lnTo>
                    <a:pt x="601" y="2836"/>
                  </a:lnTo>
                  <a:lnTo>
                    <a:pt x="668" y="2803"/>
                  </a:lnTo>
                  <a:lnTo>
                    <a:pt x="668" y="2703"/>
                  </a:lnTo>
                  <a:lnTo>
                    <a:pt x="668" y="2069"/>
                  </a:lnTo>
                  <a:lnTo>
                    <a:pt x="601" y="1402"/>
                  </a:lnTo>
                  <a:lnTo>
                    <a:pt x="501" y="768"/>
                  </a:lnTo>
                  <a:lnTo>
                    <a:pt x="368" y="134"/>
                  </a:lnTo>
                  <a:lnTo>
                    <a:pt x="334" y="67"/>
                  </a:lnTo>
                  <a:lnTo>
                    <a:pt x="2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9"/>
            <p:cNvSpPr/>
            <p:nvPr/>
          </p:nvSpPr>
          <p:spPr>
            <a:xfrm>
              <a:off x="1480875" y="3046400"/>
              <a:ext cx="15875" cy="70075"/>
            </a:xfrm>
            <a:custGeom>
              <a:rect b="b" l="l" r="r" t="t"/>
              <a:pathLst>
                <a:path extrusionOk="0" h="2803" w="635">
                  <a:moveTo>
                    <a:pt x="401" y="0"/>
                  </a:moveTo>
                  <a:lnTo>
                    <a:pt x="334" y="67"/>
                  </a:lnTo>
                  <a:lnTo>
                    <a:pt x="300" y="100"/>
                  </a:lnTo>
                  <a:lnTo>
                    <a:pt x="267" y="200"/>
                  </a:lnTo>
                  <a:lnTo>
                    <a:pt x="0" y="2636"/>
                  </a:lnTo>
                  <a:lnTo>
                    <a:pt x="0" y="2702"/>
                  </a:lnTo>
                  <a:lnTo>
                    <a:pt x="34" y="2769"/>
                  </a:lnTo>
                  <a:lnTo>
                    <a:pt x="100" y="2803"/>
                  </a:lnTo>
                  <a:lnTo>
                    <a:pt x="267" y="2803"/>
                  </a:lnTo>
                  <a:lnTo>
                    <a:pt x="300" y="2769"/>
                  </a:lnTo>
                  <a:lnTo>
                    <a:pt x="334" y="2702"/>
                  </a:lnTo>
                  <a:lnTo>
                    <a:pt x="367" y="2636"/>
                  </a:lnTo>
                  <a:lnTo>
                    <a:pt x="634" y="200"/>
                  </a:lnTo>
                  <a:lnTo>
                    <a:pt x="634" y="100"/>
                  </a:lnTo>
                  <a:lnTo>
                    <a:pt x="601" y="67"/>
                  </a:lnTo>
                  <a:lnTo>
                    <a:pt x="5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9"/>
            <p:cNvSpPr/>
            <p:nvPr/>
          </p:nvSpPr>
          <p:spPr>
            <a:xfrm>
              <a:off x="1600150" y="3085600"/>
              <a:ext cx="14200" cy="53400"/>
            </a:xfrm>
            <a:custGeom>
              <a:rect b="b" l="l" r="r" t="t"/>
              <a:pathLst>
                <a:path extrusionOk="0" h="2136" w="568">
                  <a:moveTo>
                    <a:pt x="300" y="0"/>
                  </a:moveTo>
                  <a:lnTo>
                    <a:pt x="234" y="34"/>
                  </a:lnTo>
                  <a:lnTo>
                    <a:pt x="200" y="100"/>
                  </a:lnTo>
                  <a:lnTo>
                    <a:pt x="200" y="167"/>
                  </a:lnTo>
                  <a:lnTo>
                    <a:pt x="0" y="1935"/>
                  </a:lnTo>
                  <a:lnTo>
                    <a:pt x="0" y="2002"/>
                  </a:lnTo>
                  <a:lnTo>
                    <a:pt x="33" y="2069"/>
                  </a:lnTo>
                  <a:lnTo>
                    <a:pt x="100" y="2102"/>
                  </a:lnTo>
                  <a:lnTo>
                    <a:pt x="167" y="2135"/>
                  </a:lnTo>
                  <a:lnTo>
                    <a:pt x="267" y="2102"/>
                  </a:lnTo>
                  <a:lnTo>
                    <a:pt x="300" y="2069"/>
                  </a:lnTo>
                  <a:lnTo>
                    <a:pt x="367" y="2002"/>
                  </a:lnTo>
                  <a:lnTo>
                    <a:pt x="367" y="1935"/>
                  </a:lnTo>
                  <a:lnTo>
                    <a:pt x="567" y="167"/>
                  </a:lnTo>
                  <a:lnTo>
                    <a:pt x="567" y="100"/>
                  </a:lnTo>
                  <a:lnTo>
                    <a:pt x="500" y="34"/>
                  </a:lnTo>
                  <a:lnTo>
                    <a:pt x="43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9"/>
            <p:cNvSpPr/>
            <p:nvPr/>
          </p:nvSpPr>
          <p:spPr>
            <a:xfrm>
              <a:off x="1756100" y="3148975"/>
              <a:ext cx="18375" cy="25875"/>
            </a:xfrm>
            <a:custGeom>
              <a:rect b="b" l="l" r="r" t="t"/>
              <a:pathLst>
                <a:path extrusionOk="0" h="1035" w="735">
                  <a:moveTo>
                    <a:pt x="501" y="1"/>
                  </a:moveTo>
                  <a:lnTo>
                    <a:pt x="468" y="34"/>
                  </a:lnTo>
                  <a:lnTo>
                    <a:pt x="401" y="67"/>
                  </a:lnTo>
                  <a:lnTo>
                    <a:pt x="1" y="768"/>
                  </a:lnTo>
                  <a:lnTo>
                    <a:pt x="1" y="835"/>
                  </a:lnTo>
                  <a:lnTo>
                    <a:pt x="1" y="901"/>
                  </a:lnTo>
                  <a:lnTo>
                    <a:pt x="34" y="968"/>
                  </a:lnTo>
                  <a:lnTo>
                    <a:pt x="68" y="1035"/>
                  </a:lnTo>
                  <a:lnTo>
                    <a:pt x="234" y="1035"/>
                  </a:lnTo>
                  <a:lnTo>
                    <a:pt x="301" y="1002"/>
                  </a:lnTo>
                  <a:lnTo>
                    <a:pt x="334" y="968"/>
                  </a:lnTo>
                  <a:lnTo>
                    <a:pt x="735" y="268"/>
                  </a:lnTo>
                  <a:lnTo>
                    <a:pt x="735" y="201"/>
                  </a:lnTo>
                  <a:lnTo>
                    <a:pt x="735" y="134"/>
                  </a:lnTo>
                  <a:lnTo>
                    <a:pt x="701" y="67"/>
                  </a:lnTo>
                  <a:lnTo>
                    <a:pt x="6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9"/>
            <p:cNvSpPr/>
            <p:nvPr/>
          </p:nvSpPr>
          <p:spPr>
            <a:xfrm>
              <a:off x="1887050" y="3250725"/>
              <a:ext cx="44225" cy="29225"/>
            </a:xfrm>
            <a:custGeom>
              <a:rect b="b" l="l" r="r" t="t"/>
              <a:pathLst>
                <a:path extrusionOk="0" h="1169" w="1769">
                  <a:moveTo>
                    <a:pt x="1602" y="1"/>
                  </a:moveTo>
                  <a:lnTo>
                    <a:pt x="1502" y="34"/>
                  </a:lnTo>
                  <a:lnTo>
                    <a:pt x="1135" y="201"/>
                  </a:lnTo>
                  <a:lnTo>
                    <a:pt x="801" y="368"/>
                  </a:lnTo>
                  <a:lnTo>
                    <a:pt x="434" y="568"/>
                  </a:lnTo>
                  <a:lnTo>
                    <a:pt x="101" y="835"/>
                  </a:lnTo>
                  <a:lnTo>
                    <a:pt x="67" y="868"/>
                  </a:lnTo>
                  <a:lnTo>
                    <a:pt x="34" y="935"/>
                  </a:lnTo>
                  <a:lnTo>
                    <a:pt x="1" y="1002"/>
                  </a:lnTo>
                  <a:lnTo>
                    <a:pt x="34" y="1069"/>
                  </a:lnTo>
                  <a:lnTo>
                    <a:pt x="101" y="1135"/>
                  </a:lnTo>
                  <a:lnTo>
                    <a:pt x="168" y="1169"/>
                  </a:lnTo>
                  <a:lnTo>
                    <a:pt x="234" y="1169"/>
                  </a:lnTo>
                  <a:lnTo>
                    <a:pt x="301" y="1135"/>
                  </a:lnTo>
                  <a:lnTo>
                    <a:pt x="601" y="935"/>
                  </a:lnTo>
                  <a:lnTo>
                    <a:pt x="935" y="735"/>
                  </a:lnTo>
                  <a:lnTo>
                    <a:pt x="1268" y="535"/>
                  </a:lnTo>
                  <a:lnTo>
                    <a:pt x="1602" y="368"/>
                  </a:lnTo>
                  <a:lnTo>
                    <a:pt x="1669" y="335"/>
                  </a:lnTo>
                  <a:lnTo>
                    <a:pt x="1736" y="301"/>
                  </a:lnTo>
                  <a:lnTo>
                    <a:pt x="1769" y="234"/>
                  </a:lnTo>
                  <a:lnTo>
                    <a:pt x="1736" y="168"/>
                  </a:lnTo>
                  <a:lnTo>
                    <a:pt x="1702" y="101"/>
                  </a:lnTo>
                  <a:lnTo>
                    <a:pt x="1669" y="34"/>
                  </a:lnTo>
                  <a:lnTo>
                    <a:pt x="16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9"/>
            <p:cNvSpPr/>
            <p:nvPr/>
          </p:nvSpPr>
          <p:spPr>
            <a:xfrm>
              <a:off x="1909575" y="3409200"/>
              <a:ext cx="57575" cy="15050"/>
            </a:xfrm>
            <a:custGeom>
              <a:rect b="b" l="l" r="r" t="t"/>
              <a:pathLst>
                <a:path extrusionOk="0" h="602" w="2303">
                  <a:moveTo>
                    <a:pt x="167" y="1"/>
                  </a:moveTo>
                  <a:lnTo>
                    <a:pt x="101" y="34"/>
                  </a:lnTo>
                  <a:lnTo>
                    <a:pt x="34" y="68"/>
                  </a:lnTo>
                  <a:lnTo>
                    <a:pt x="0" y="134"/>
                  </a:lnTo>
                  <a:lnTo>
                    <a:pt x="0" y="201"/>
                  </a:lnTo>
                  <a:lnTo>
                    <a:pt x="0" y="268"/>
                  </a:lnTo>
                  <a:lnTo>
                    <a:pt x="34" y="334"/>
                  </a:lnTo>
                  <a:lnTo>
                    <a:pt x="101" y="368"/>
                  </a:lnTo>
                  <a:lnTo>
                    <a:pt x="167" y="401"/>
                  </a:lnTo>
                  <a:lnTo>
                    <a:pt x="2136" y="601"/>
                  </a:lnTo>
                  <a:lnTo>
                    <a:pt x="2202" y="568"/>
                  </a:lnTo>
                  <a:lnTo>
                    <a:pt x="2269" y="535"/>
                  </a:lnTo>
                  <a:lnTo>
                    <a:pt x="2303" y="468"/>
                  </a:lnTo>
                  <a:lnTo>
                    <a:pt x="2303" y="401"/>
                  </a:lnTo>
                  <a:lnTo>
                    <a:pt x="2303" y="334"/>
                  </a:lnTo>
                  <a:lnTo>
                    <a:pt x="2269" y="268"/>
                  </a:lnTo>
                  <a:lnTo>
                    <a:pt x="2202" y="234"/>
                  </a:lnTo>
                  <a:lnTo>
                    <a:pt x="2136" y="201"/>
                  </a:lnTo>
                  <a:lnTo>
                    <a:pt x="1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9"/>
            <p:cNvSpPr/>
            <p:nvPr/>
          </p:nvSpPr>
          <p:spPr>
            <a:xfrm>
              <a:off x="1921250" y="3592700"/>
              <a:ext cx="55900" cy="14200"/>
            </a:xfrm>
            <a:custGeom>
              <a:rect b="b" l="l" r="r" t="t"/>
              <a:pathLst>
                <a:path extrusionOk="0" h="568" w="2236">
                  <a:moveTo>
                    <a:pt x="101" y="1"/>
                  </a:moveTo>
                  <a:lnTo>
                    <a:pt x="67" y="67"/>
                  </a:lnTo>
                  <a:lnTo>
                    <a:pt x="34" y="134"/>
                  </a:lnTo>
                  <a:lnTo>
                    <a:pt x="1" y="201"/>
                  </a:lnTo>
                  <a:lnTo>
                    <a:pt x="34" y="267"/>
                  </a:lnTo>
                  <a:lnTo>
                    <a:pt x="67" y="334"/>
                  </a:lnTo>
                  <a:lnTo>
                    <a:pt x="134" y="368"/>
                  </a:lnTo>
                  <a:lnTo>
                    <a:pt x="634" y="468"/>
                  </a:lnTo>
                  <a:lnTo>
                    <a:pt x="1102" y="534"/>
                  </a:lnTo>
                  <a:lnTo>
                    <a:pt x="1569" y="568"/>
                  </a:lnTo>
                  <a:lnTo>
                    <a:pt x="2069" y="568"/>
                  </a:lnTo>
                  <a:lnTo>
                    <a:pt x="2136" y="534"/>
                  </a:lnTo>
                  <a:lnTo>
                    <a:pt x="2202" y="501"/>
                  </a:lnTo>
                  <a:lnTo>
                    <a:pt x="2236" y="434"/>
                  </a:lnTo>
                  <a:lnTo>
                    <a:pt x="2236" y="368"/>
                  </a:lnTo>
                  <a:lnTo>
                    <a:pt x="2236" y="301"/>
                  </a:lnTo>
                  <a:lnTo>
                    <a:pt x="2202" y="234"/>
                  </a:lnTo>
                  <a:lnTo>
                    <a:pt x="2136" y="201"/>
                  </a:lnTo>
                  <a:lnTo>
                    <a:pt x="2069" y="167"/>
                  </a:lnTo>
                  <a:lnTo>
                    <a:pt x="1602" y="201"/>
                  </a:lnTo>
                  <a:lnTo>
                    <a:pt x="1135" y="167"/>
                  </a:lnTo>
                  <a:lnTo>
                    <a:pt x="701" y="101"/>
                  </a:lnTo>
                  <a:lnTo>
                    <a:pt x="2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9"/>
            <p:cNvSpPr/>
            <p:nvPr/>
          </p:nvSpPr>
          <p:spPr>
            <a:xfrm>
              <a:off x="1505050" y="3466750"/>
              <a:ext cx="42575" cy="427900"/>
            </a:xfrm>
            <a:custGeom>
              <a:rect b="b" l="l" r="r" t="t"/>
              <a:pathLst>
                <a:path extrusionOk="0" h="17116" w="1703">
                  <a:moveTo>
                    <a:pt x="1135" y="1"/>
                  </a:moveTo>
                  <a:lnTo>
                    <a:pt x="1035" y="34"/>
                  </a:lnTo>
                  <a:lnTo>
                    <a:pt x="935" y="134"/>
                  </a:lnTo>
                  <a:lnTo>
                    <a:pt x="835" y="234"/>
                  </a:lnTo>
                  <a:lnTo>
                    <a:pt x="768" y="334"/>
                  </a:lnTo>
                  <a:lnTo>
                    <a:pt x="668" y="568"/>
                  </a:lnTo>
                  <a:lnTo>
                    <a:pt x="568" y="968"/>
                  </a:lnTo>
                  <a:lnTo>
                    <a:pt x="468" y="1369"/>
                  </a:lnTo>
                  <a:lnTo>
                    <a:pt x="334" y="2203"/>
                  </a:lnTo>
                  <a:lnTo>
                    <a:pt x="201" y="3571"/>
                  </a:lnTo>
                  <a:lnTo>
                    <a:pt x="134" y="4905"/>
                  </a:lnTo>
                  <a:lnTo>
                    <a:pt x="34" y="6273"/>
                  </a:lnTo>
                  <a:lnTo>
                    <a:pt x="1" y="7974"/>
                  </a:lnTo>
                  <a:lnTo>
                    <a:pt x="1" y="9709"/>
                  </a:lnTo>
                  <a:lnTo>
                    <a:pt x="67" y="11411"/>
                  </a:lnTo>
                  <a:lnTo>
                    <a:pt x="134" y="13112"/>
                  </a:lnTo>
                  <a:lnTo>
                    <a:pt x="201" y="15014"/>
                  </a:lnTo>
                  <a:lnTo>
                    <a:pt x="234" y="16148"/>
                  </a:lnTo>
                  <a:lnTo>
                    <a:pt x="234" y="16982"/>
                  </a:lnTo>
                  <a:lnTo>
                    <a:pt x="234" y="17049"/>
                  </a:lnTo>
                  <a:lnTo>
                    <a:pt x="268" y="17082"/>
                  </a:lnTo>
                  <a:lnTo>
                    <a:pt x="334" y="17116"/>
                  </a:lnTo>
                  <a:lnTo>
                    <a:pt x="434" y="17116"/>
                  </a:lnTo>
                  <a:lnTo>
                    <a:pt x="501" y="17082"/>
                  </a:lnTo>
                  <a:lnTo>
                    <a:pt x="534" y="17049"/>
                  </a:lnTo>
                  <a:lnTo>
                    <a:pt x="534" y="16982"/>
                  </a:lnTo>
                  <a:lnTo>
                    <a:pt x="468" y="15181"/>
                  </a:lnTo>
                  <a:lnTo>
                    <a:pt x="401" y="12745"/>
                  </a:lnTo>
                  <a:lnTo>
                    <a:pt x="334" y="10276"/>
                  </a:lnTo>
                  <a:lnTo>
                    <a:pt x="301" y="8909"/>
                  </a:lnTo>
                  <a:lnTo>
                    <a:pt x="301" y="7541"/>
                  </a:lnTo>
                  <a:lnTo>
                    <a:pt x="301" y="6173"/>
                  </a:lnTo>
                  <a:lnTo>
                    <a:pt x="368" y="4838"/>
                  </a:lnTo>
                  <a:lnTo>
                    <a:pt x="468" y="3671"/>
                  </a:lnTo>
                  <a:lnTo>
                    <a:pt x="568" y="2737"/>
                  </a:lnTo>
                  <a:lnTo>
                    <a:pt x="701" y="1802"/>
                  </a:lnTo>
                  <a:lnTo>
                    <a:pt x="768" y="1402"/>
                  </a:lnTo>
                  <a:lnTo>
                    <a:pt x="868" y="1002"/>
                  </a:lnTo>
                  <a:lnTo>
                    <a:pt x="968" y="701"/>
                  </a:lnTo>
                  <a:lnTo>
                    <a:pt x="1035" y="568"/>
                  </a:lnTo>
                  <a:lnTo>
                    <a:pt x="1135" y="435"/>
                  </a:lnTo>
                  <a:lnTo>
                    <a:pt x="1235" y="568"/>
                  </a:lnTo>
                  <a:lnTo>
                    <a:pt x="1268" y="701"/>
                  </a:lnTo>
                  <a:lnTo>
                    <a:pt x="1302" y="868"/>
                  </a:lnTo>
                  <a:lnTo>
                    <a:pt x="1335" y="1035"/>
                  </a:lnTo>
                  <a:lnTo>
                    <a:pt x="1335" y="1369"/>
                  </a:lnTo>
                  <a:lnTo>
                    <a:pt x="1302" y="1669"/>
                  </a:lnTo>
                  <a:lnTo>
                    <a:pt x="1302" y="3304"/>
                  </a:lnTo>
                  <a:lnTo>
                    <a:pt x="1235" y="6607"/>
                  </a:lnTo>
                  <a:lnTo>
                    <a:pt x="1068" y="12712"/>
                  </a:lnTo>
                  <a:lnTo>
                    <a:pt x="1035" y="13179"/>
                  </a:lnTo>
                  <a:lnTo>
                    <a:pt x="935" y="14113"/>
                  </a:lnTo>
                  <a:lnTo>
                    <a:pt x="901" y="15047"/>
                  </a:lnTo>
                  <a:lnTo>
                    <a:pt x="901" y="15981"/>
                  </a:lnTo>
                  <a:lnTo>
                    <a:pt x="935" y="16916"/>
                  </a:lnTo>
                  <a:lnTo>
                    <a:pt x="968" y="16982"/>
                  </a:lnTo>
                  <a:lnTo>
                    <a:pt x="1035" y="17016"/>
                  </a:lnTo>
                  <a:lnTo>
                    <a:pt x="1068" y="17082"/>
                  </a:lnTo>
                  <a:lnTo>
                    <a:pt x="1168" y="17116"/>
                  </a:lnTo>
                  <a:lnTo>
                    <a:pt x="1235" y="17082"/>
                  </a:lnTo>
                  <a:lnTo>
                    <a:pt x="1268" y="16982"/>
                  </a:lnTo>
                  <a:lnTo>
                    <a:pt x="1402" y="13646"/>
                  </a:lnTo>
                  <a:lnTo>
                    <a:pt x="1535" y="10343"/>
                  </a:lnTo>
                  <a:lnTo>
                    <a:pt x="1535" y="10110"/>
                  </a:lnTo>
                  <a:lnTo>
                    <a:pt x="1602" y="8375"/>
                  </a:lnTo>
                  <a:lnTo>
                    <a:pt x="1635" y="6673"/>
                  </a:lnTo>
                  <a:lnTo>
                    <a:pt x="1669" y="2903"/>
                  </a:lnTo>
                  <a:lnTo>
                    <a:pt x="1702" y="1135"/>
                  </a:lnTo>
                  <a:lnTo>
                    <a:pt x="1702" y="868"/>
                  </a:lnTo>
                  <a:lnTo>
                    <a:pt x="1669" y="535"/>
                  </a:lnTo>
                  <a:lnTo>
                    <a:pt x="1635" y="401"/>
                  </a:lnTo>
                  <a:lnTo>
                    <a:pt x="1602" y="268"/>
                  </a:lnTo>
                  <a:lnTo>
                    <a:pt x="1502" y="134"/>
                  </a:lnTo>
                  <a:lnTo>
                    <a:pt x="1402" y="68"/>
                  </a:lnTo>
                  <a:lnTo>
                    <a:pt x="1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29"/>
          <p:cNvGrpSpPr/>
          <p:nvPr/>
        </p:nvGrpSpPr>
        <p:grpSpPr>
          <a:xfrm>
            <a:off x="7898745" y="967257"/>
            <a:ext cx="644796" cy="1143488"/>
            <a:chOff x="1602650" y="2029675"/>
            <a:chExt cx="382850" cy="678950"/>
          </a:xfrm>
        </p:grpSpPr>
        <p:sp>
          <p:nvSpPr>
            <p:cNvPr id="271" name="Google Shape;271;p29"/>
            <p:cNvSpPr/>
            <p:nvPr/>
          </p:nvSpPr>
          <p:spPr>
            <a:xfrm>
              <a:off x="1659350" y="2138925"/>
              <a:ext cx="270275" cy="431250"/>
            </a:xfrm>
            <a:custGeom>
              <a:rect b="b" l="l" r="r" t="t"/>
              <a:pathLst>
                <a:path extrusionOk="0" h="17250" w="10811">
                  <a:moveTo>
                    <a:pt x="5272" y="1"/>
                  </a:moveTo>
                  <a:lnTo>
                    <a:pt x="5105" y="34"/>
                  </a:lnTo>
                  <a:lnTo>
                    <a:pt x="4772" y="134"/>
                  </a:lnTo>
                  <a:lnTo>
                    <a:pt x="4438" y="301"/>
                  </a:lnTo>
                  <a:lnTo>
                    <a:pt x="4104" y="468"/>
                  </a:lnTo>
                  <a:lnTo>
                    <a:pt x="3604" y="801"/>
                  </a:lnTo>
                  <a:lnTo>
                    <a:pt x="3103" y="1135"/>
                  </a:lnTo>
                  <a:lnTo>
                    <a:pt x="2636" y="1502"/>
                  </a:lnTo>
                  <a:lnTo>
                    <a:pt x="2169" y="1902"/>
                  </a:lnTo>
                  <a:lnTo>
                    <a:pt x="1736" y="2303"/>
                  </a:lnTo>
                  <a:lnTo>
                    <a:pt x="1335" y="2770"/>
                  </a:lnTo>
                  <a:lnTo>
                    <a:pt x="1002" y="3270"/>
                  </a:lnTo>
                  <a:lnTo>
                    <a:pt x="701" y="3771"/>
                  </a:lnTo>
                  <a:lnTo>
                    <a:pt x="568" y="4138"/>
                  </a:lnTo>
                  <a:lnTo>
                    <a:pt x="434" y="4505"/>
                  </a:lnTo>
                  <a:lnTo>
                    <a:pt x="301" y="4905"/>
                  </a:lnTo>
                  <a:lnTo>
                    <a:pt x="201" y="5305"/>
                  </a:lnTo>
                  <a:lnTo>
                    <a:pt x="101" y="6073"/>
                  </a:lnTo>
                  <a:lnTo>
                    <a:pt x="34" y="6873"/>
                  </a:lnTo>
                  <a:lnTo>
                    <a:pt x="1" y="7507"/>
                  </a:lnTo>
                  <a:lnTo>
                    <a:pt x="1" y="8141"/>
                  </a:lnTo>
                  <a:lnTo>
                    <a:pt x="34" y="8775"/>
                  </a:lnTo>
                  <a:lnTo>
                    <a:pt x="67" y="9409"/>
                  </a:lnTo>
                  <a:lnTo>
                    <a:pt x="168" y="10009"/>
                  </a:lnTo>
                  <a:lnTo>
                    <a:pt x="268" y="10643"/>
                  </a:lnTo>
                  <a:lnTo>
                    <a:pt x="434" y="11244"/>
                  </a:lnTo>
                  <a:lnTo>
                    <a:pt x="635" y="11844"/>
                  </a:lnTo>
                  <a:lnTo>
                    <a:pt x="902" y="12612"/>
                  </a:lnTo>
                  <a:lnTo>
                    <a:pt x="1269" y="13346"/>
                  </a:lnTo>
                  <a:lnTo>
                    <a:pt x="1636" y="14080"/>
                  </a:lnTo>
                  <a:lnTo>
                    <a:pt x="2002" y="14814"/>
                  </a:lnTo>
                  <a:lnTo>
                    <a:pt x="3337" y="17249"/>
                  </a:lnTo>
                  <a:lnTo>
                    <a:pt x="5506" y="17249"/>
                  </a:lnTo>
                  <a:lnTo>
                    <a:pt x="6573" y="17216"/>
                  </a:lnTo>
                  <a:lnTo>
                    <a:pt x="7674" y="17149"/>
                  </a:lnTo>
                  <a:lnTo>
                    <a:pt x="8508" y="17082"/>
                  </a:lnTo>
                  <a:lnTo>
                    <a:pt x="8575" y="16448"/>
                  </a:lnTo>
                  <a:lnTo>
                    <a:pt x="8675" y="15815"/>
                  </a:lnTo>
                  <a:lnTo>
                    <a:pt x="8842" y="15181"/>
                  </a:lnTo>
                  <a:lnTo>
                    <a:pt x="9009" y="14580"/>
                  </a:lnTo>
                  <a:lnTo>
                    <a:pt x="9409" y="13346"/>
                  </a:lnTo>
                  <a:lnTo>
                    <a:pt x="9843" y="12111"/>
                  </a:lnTo>
                  <a:lnTo>
                    <a:pt x="10243" y="10877"/>
                  </a:lnTo>
                  <a:lnTo>
                    <a:pt x="10443" y="10243"/>
                  </a:lnTo>
                  <a:lnTo>
                    <a:pt x="10577" y="9609"/>
                  </a:lnTo>
                  <a:lnTo>
                    <a:pt x="10710" y="8975"/>
                  </a:lnTo>
                  <a:lnTo>
                    <a:pt x="10777" y="8375"/>
                  </a:lnTo>
                  <a:lnTo>
                    <a:pt x="10810" y="7741"/>
                  </a:lnTo>
                  <a:lnTo>
                    <a:pt x="10810" y="7074"/>
                  </a:lnTo>
                  <a:lnTo>
                    <a:pt x="10743" y="6606"/>
                  </a:lnTo>
                  <a:lnTo>
                    <a:pt x="10643" y="6106"/>
                  </a:lnTo>
                  <a:lnTo>
                    <a:pt x="10543" y="5639"/>
                  </a:lnTo>
                  <a:lnTo>
                    <a:pt x="10376" y="5172"/>
                  </a:lnTo>
                  <a:lnTo>
                    <a:pt x="10210" y="4705"/>
                  </a:lnTo>
                  <a:lnTo>
                    <a:pt x="10009" y="4271"/>
                  </a:lnTo>
                  <a:lnTo>
                    <a:pt x="9776" y="3837"/>
                  </a:lnTo>
                  <a:lnTo>
                    <a:pt x="9509" y="3404"/>
                  </a:lnTo>
                  <a:lnTo>
                    <a:pt x="9242" y="3003"/>
                  </a:lnTo>
                  <a:lnTo>
                    <a:pt x="8942" y="2603"/>
                  </a:lnTo>
                  <a:lnTo>
                    <a:pt x="8608" y="2236"/>
                  </a:lnTo>
                  <a:lnTo>
                    <a:pt x="8275" y="1869"/>
                  </a:lnTo>
                  <a:lnTo>
                    <a:pt x="7908" y="1502"/>
                  </a:lnTo>
                  <a:lnTo>
                    <a:pt x="7541" y="1168"/>
                  </a:lnTo>
                  <a:lnTo>
                    <a:pt x="7140" y="868"/>
                  </a:lnTo>
                  <a:lnTo>
                    <a:pt x="6740" y="568"/>
                  </a:lnTo>
                  <a:lnTo>
                    <a:pt x="6440" y="368"/>
                  </a:lnTo>
                  <a:lnTo>
                    <a:pt x="6139" y="168"/>
                  </a:lnTo>
                  <a:lnTo>
                    <a:pt x="5806" y="34"/>
                  </a:lnTo>
                  <a:lnTo>
                    <a:pt x="5639" y="1"/>
                  </a:lnTo>
                  <a:close/>
                </a:path>
              </a:pathLst>
            </a:custGeom>
            <a:solidFill>
              <a:srgbClr val="98E5C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9"/>
            <p:cNvSpPr/>
            <p:nvPr/>
          </p:nvSpPr>
          <p:spPr>
            <a:xfrm>
              <a:off x="1602650" y="2029675"/>
              <a:ext cx="382850" cy="678950"/>
            </a:xfrm>
            <a:custGeom>
              <a:rect b="b" l="l" r="r" t="t"/>
              <a:pathLst>
                <a:path extrusionOk="0" h="27158" w="15314">
                  <a:moveTo>
                    <a:pt x="10209" y="14546"/>
                  </a:moveTo>
                  <a:lnTo>
                    <a:pt x="10342" y="14580"/>
                  </a:lnTo>
                  <a:lnTo>
                    <a:pt x="10476" y="14646"/>
                  </a:lnTo>
                  <a:lnTo>
                    <a:pt x="10543" y="14746"/>
                  </a:lnTo>
                  <a:lnTo>
                    <a:pt x="10609" y="14847"/>
                  </a:lnTo>
                  <a:lnTo>
                    <a:pt x="10643" y="14947"/>
                  </a:lnTo>
                  <a:lnTo>
                    <a:pt x="10676" y="15080"/>
                  </a:lnTo>
                  <a:lnTo>
                    <a:pt x="10676" y="15347"/>
                  </a:lnTo>
                  <a:lnTo>
                    <a:pt x="10609" y="15581"/>
                  </a:lnTo>
                  <a:lnTo>
                    <a:pt x="10543" y="15814"/>
                  </a:lnTo>
                  <a:lnTo>
                    <a:pt x="10409" y="16014"/>
                  </a:lnTo>
                  <a:lnTo>
                    <a:pt x="10309" y="16248"/>
                  </a:lnTo>
                  <a:lnTo>
                    <a:pt x="10142" y="16448"/>
                  </a:lnTo>
                  <a:lnTo>
                    <a:pt x="9875" y="16715"/>
                  </a:lnTo>
                  <a:lnTo>
                    <a:pt x="9575" y="16948"/>
                  </a:lnTo>
                  <a:lnTo>
                    <a:pt x="9275" y="17149"/>
                  </a:lnTo>
                  <a:lnTo>
                    <a:pt x="8941" y="17315"/>
                  </a:lnTo>
                  <a:lnTo>
                    <a:pt x="9041" y="16681"/>
                  </a:lnTo>
                  <a:lnTo>
                    <a:pt x="9175" y="16014"/>
                  </a:lnTo>
                  <a:lnTo>
                    <a:pt x="9308" y="15480"/>
                  </a:lnTo>
                  <a:lnTo>
                    <a:pt x="9442" y="15180"/>
                  </a:lnTo>
                  <a:lnTo>
                    <a:pt x="9575" y="14947"/>
                  </a:lnTo>
                  <a:lnTo>
                    <a:pt x="9742" y="14746"/>
                  </a:lnTo>
                  <a:lnTo>
                    <a:pt x="9842" y="14680"/>
                  </a:lnTo>
                  <a:lnTo>
                    <a:pt x="9975" y="14613"/>
                  </a:lnTo>
                  <a:lnTo>
                    <a:pt x="10109" y="14580"/>
                  </a:lnTo>
                  <a:lnTo>
                    <a:pt x="10209" y="14546"/>
                  </a:lnTo>
                  <a:close/>
                  <a:moveTo>
                    <a:pt x="4671" y="15314"/>
                  </a:moveTo>
                  <a:lnTo>
                    <a:pt x="4904" y="15380"/>
                  </a:lnTo>
                  <a:lnTo>
                    <a:pt x="5138" y="15514"/>
                  </a:lnTo>
                  <a:lnTo>
                    <a:pt x="5371" y="15647"/>
                  </a:lnTo>
                  <a:lnTo>
                    <a:pt x="5572" y="15814"/>
                  </a:lnTo>
                  <a:lnTo>
                    <a:pt x="5738" y="15981"/>
                  </a:lnTo>
                  <a:lnTo>
                    <a:pt x="5872" y="16148"/>
                  </a:lnTo>
                  <a:lnTo>
                    <a:pt x="6072" y="16548"/>
                  </a:lnTo>
                  <a:lnTo>
                    <a:pt x="6272" y="16948"/>
                  </a:lnTo>
                  <a:lnTo>
                    <a:pt x="6406" y="17349"/>
                  </a:lnTo>
                  <a:lnTo>
                    <a:pt x="6239" y="17315"/>
                  </a:lnTo>
                  <a:lnTo>
                    <a:pt x="5705" y="17082"/>
                  </a:lnTo>
                  <a:lnTo>
                    <a:pt x="5205" y="16782"/>
                  </a:lnTo>
                  <a:lnTo>
                    <a:pt x="4938" y="16615"/>
                  </a:lnTo>
                  <a:lnTo>
                    <a:pt x="4704" y="16448"/>
                  </a:lnTo>
                  <a:lnTo>
                    <a:pt x="4471" y="16248"/>
                  </a:lnTo>
                  <a:lnTo>
                    <a:pt x="4270" y="16014"/>
                  </a:lnTo>
                  <a:lnTo>
                    <a:pt x="4237" y="15881"/>
                  </a:lnTo>
                  <a:lnTo>
                    <a:pt x="4204" y="15747"/>
                  </a:lnTo>
                  <a:lnTo>
                    <a:pt x="4204" y="15614"/>
                  </a:lnTo>
                  <a:lnTo>
                    <a:pt x="4237" y="15480"/>
                  </a:lnTo>
                  <a:lnTo>
                    <a:pt x="4270" y="15414"/>
                  </a:lnTo>
                  <a:lnTo>
                    <a:pt x="4371" y="15347"/>
                  </a:lnTo>
                  <a:lnTo>
                    <a:pt x="4504" y="15314"/>
                  </a:lnTo>
                  <a:close/>
                  <a:moveTo>
                    <a:pt x="8474" y="17883"/>
                  </a:moveTo>
                  <a:lnTo>
                    <a:pt x="8407" y="18717"/>
                  </a:lnTo>
                  <a:lnTo>
                    <a:pt x="8407" y="19551"/>
                  </a:lnTo>
                  <a:lnTo>
                    <a:pt x="8407" y="21219"/>
                  </a:lnTo>
                  <a:lnTo>
                    <a:pt x="7006" y="21319"/>
                  </a:lnTo>
                  <a:lnTo>
                    <a:pt x="7073" y="20485"/>
                  </a:lnTo>
                  <a:lnTo>
                    <a:pt x="7073" y="19684"/>
                  </a:lnTo>
                  <a:lnTo>
                    <a:pt x="7040" y="18850"/>
                  </a:lnTo>
                  <a:lnTo>
                    <a:pt x="6939" y="18016"/>
                  </a:lnTo>
                  <a:lnTo>
                    <a:pt x="6906" y="17883"/>
                  </a:lnTo>
                  <a:lnTo>
                    <a:pt x="7306" y="17949"/>
                  </a:lnTo>
                  <a:lnTo>
                    <a:pt x="8107" y="17949"/>
                  </a:lnTo>
                  <a:lnTo>
                    <a:pt x="8474" y="17883"/>
                  </a:lnTo>
                  <a:close/>
                  <a:moveTo>
                    <a:pt x="7473" y="634"/>
                  </a:moveTo>
                  <a:lnTo>
                    <a:pt x="7740" y="1001"/>
                  </a:lnTo>
                  <a:lnTo>
                    <a:pt x="8074" y="1335"/>
                  </a:lnTo>
                  <a:lnTo>
                    <a:pt x="8407" y="1635"/>
                  </a:lnTo>
                  <a:lnTo>
                    <a:pt x="8774" y="1902"/>
                  </a:lnTo>
                  <a:lnTo>
                    <a:pt x="9141" y="2169"/>
                  </a:lnTo>
                  <a:lnTo>
                    <a:pt x="9508" y="2436"/>
                  </a:lnTo>
                  <a:lnTo>
                    <a:pt x="10309" y="2903"/>
                  </a:lnTo>
                  <a:lnTo>
                    <a:pt x="11110" y="3370"/>
                  </a:lnTo>
                  <a:lnTo>
                    <a:pt x="11911" y="3837"/>
                  </a:lnTo>
                  <a:lnTo>
                    <a:pt x="12678" y="4337"/>
                  </a:lnTo>
                  <a:lnTo>
                    <a:pt x="13045" y="4638"/>
                  </a:lnTo>
                  <a:lnTo>
                    <a:pt x="13412" y="4938"/>
                  </a:lnTo>
                  <a:lnTo>
                    <a:pt x="13745" y="5238"/>
                  </a:lnTo>
                  <a:lnTo>
                    <a:pt x="14012" y="5605"/>
                  </a:lnTo>
                  <a:lnTo>
                    <a:pt x="14279" y="5972"/>
                  </a:lnTo>
                  <a:lnTo>
                    <a:pt x="14513" y="6406"/>
                  </a:lnTo>
                  <a:lnTo>
                    <a:pt x="14646" y="6706"/>
                  </a:lnTo>
                  <a:lnTo>
                    <a:pt x="14746" y="7040"/>
                  </a:lnTo>
                  <a:lnTo>
                    <a:pt x="14813" y="7373"/>
                  </a:lnTo>
                  <a:lnTo>
                    <a:pt x="14880" y="7707"/>
                  </a:lnTo>
                  <a:lnTo>
                    <a:pt x="14913" y="8408"/>
                  </a:lnTo>
                  <a:lnTo>
                    <a:pt x="14913" y="9075"/>
                  </a:lnTo>
                  <a:lnTo>
                    <a:pt x="14846" y="9775"/>
                  </a:lnTo>
                  <a:lnTo>
                    <a:pt x="14746" y="10476"/>
                  </a:lnTo>
                  <a:lnTo>
                    <a:pt x="14479" y="11911"/>
                  </a:lnTo>
                  <a:lnTo>
                    <a:pt x="14179" y="13312"/>
                  </a:lnTo>
                  <a:lnTo>
                    <a:pt x="13846" y="14713"/>
                  </a:lnTo>
                  <a:lnTo>
                    <a:pt x="13378" y="16281"/>
                  </a:lnTo>
                  <a:lnTo>
                    <a:pt x="12878" y="17849"/>
                  </a:lnTo>
                  <a:lnTo>
                    <a:pt x="12311" y="19417"/>
                  </a:lnTo>
                  <a:lnTo>
                    <a:pt x="11677" y="20919"/>
                  </a:lnTo>
                  <a:lnTo>
                    <a:pt x="11677" y="20952"/>
                  </a:lnTo>
                  <a:lnTo>
                    <a:pt x="10242" y="21085"/>
                  </a:lnTo>
                  <a:lnTo>
                    <a:pt x="8808" y="21185"/>
                  </a:lnTo>
                  <a:lnTo>
                    <a:pt x="8808" y="19484"/>
                  </a:lnTo>
                  <a:lnTo>
                    <a:pt x="8841" y="18616"/>
                  </a:lnTo>
                  <a:lnTo>
                    <a:pt x="8908" y="17749"/>
                  </a:lnTo>
                  <a:lnTo>
                    <a:pt x="9208" y="17649"/>
                  </a:lnTo>
                  <a:lnTo>
                    <a:pt x="9508" y="17482"/>
                  </a:lnTo>
                  <a:lnTo>
                    <a:pt x="9809" y="17315"/>
                  </a:lnTo>
                  <a:lnTo>
                    <a:pt x="10076" y="17082"/>
                  </a:lnTo>
                  <a:lnTo>
                    <a:pt x="10276" y="16882"/>
                  </a:lnTo>
                  <a:lnTo>
                    <a:pt x="10476" y="16648"/>
                  </a:lnTo>
                  <a:lnTo>
                    <a:pt x="10676" y="16415"/>
                  </a:lnTo>
                  <a:lnTo>
                    <a:pt x="10810" y="16148"/>
                  </a:lnTo>
                  <a:lnTo>
                    <a:pt x="10943" y="15881"/>
                  </a:lnTo>
                  <a:lnTo>
                    <a:pt x="11043" y="15614"/>
                  </a:lnTo>
                  <a:lnTo>
                    <a:pt x="11076" y="15314"/>
                  </a:lnTo>
                  <a:lnTo>
                    <a:pt x="11076" y="15013"/>
                  </a:lnTo>
                  <a:lnTo>
                    <a:pt x="11043" y="14880"/>
                  </a:lnTo>
                  <a:lnTo>
                    <a:pt x="11010" y="14746"/>
                  </a:lnTo>
                  <a:lnTo>
                    <a:pt x="10943" y="14613"/>
                  </a:lnTo>
                  <a:lnTo>
                    <a:pt x="10876" y="14513"/>
                  </a:lnTo>
                  <a:lnTo>
                    <a:pt x="10676" y="14346"/>
                  </a:lnTo>
                  <a:lnTo>
                    <a:pt x="10443" y="14213"/>
                  </a:lnTo>
                  <a:lnTo>
                    <a:pt x="10209" y="14179"/>
                  </a:lnTo>
                  <a:lnTo>
                    <a:pt x="9942" y="14213"/>
                  </a:lnTo>
                  <a:lnTo>
                    <a:pt x="9675" y="14313"/>
                  </a:lnTo>
                  <a:lnTo>
                    <a:pt x="9442" y="14480"/>
                  </a:lnTo>
                  <a:lnTo>
                    <a:pt x="9308" y="14613"/>
                  </a:lnTo>
                  <a:lnTo>
                    <a:pt x="9208" y="14746"/>
                  </a:lnTo>
                  <a:lnTo>
                    <a:pt x="9041" y="15080"/>
                  </a:lnTo>
                  <a:lnTo>
                    <a:pt x="8908" y="15447"/>
                  </a:lnTo>
                  <a:lnTo>
                    <a:pt x="8808" y="15814"/>
                  </a:lnTo>
                  <a:lnTo>
                    <a:pt x="8641" y="16648"/>
                  </a:lnTo>
                  <a:lnTo>
                    <a:pt x="8508" y="17449"/>
                  </a:lnTo>
                  <a:lnTo>
                    <a:pt x="8107" y="17516"/>
                  </a:lnTo>
                  <a:lnTo>
                    <a:pt x="7673" y="17549"/>
                  </a:lnTo>
                  <a:lnTo>
                    <a:pt x="7240" y="17549"/>
                  </a:lnTo>
                  <a:lnTo>
                    <a:pt x="6839" y="17482"/>
                  </a:lnTo>
                  <a:lnTo>
                    <a:pt x="6673" y="16915"/>
                  </a:lnTo>
                  <a:lnTo>
                    <a:pt x="6472" y="16415"/>
                  </a:lnTo>
                  <a:lnTo>
                    <a:pt x="6339" y="16148"/>
                  </a:lnTo>
                  <a:lnTo>
                    <a:pt x="6172" y="15914"/>
                  </a:lnTo>
                  <a:lnTo>
                    <a:pt x="6005" y="15681"/>
                  </a:lnTo>
                  <a:lnTo>
                    <a:pt x="5805" y="15480"/>
                  </a:lnTo>
                  <a:lnTo>
                    <a:pt x="5605" y="15314"/>
                  </a:lnTo>
                  <a:lnTo>
                    <a:pt x="5338" y="15147"/>
                  </a:lnTo>
                  <a:lnTo>
                    <a:pt x="5071" y="15013"/>
                  </a:lnTo>
                  <a:lnTo>
                    <a:pt x="4771" y="14913"/>
                  </a:lnTo>
                  <a:lnTo>
                    <a:pt x="4471" y="14880"/>
                  </a:lnTo>
                  <a:lnTo>
                    <a:pt x="4337" y="14913"/>
                  </a:lnTo>
                  <a:lnTo>
                    <a:pt x="4204" y="14947"/>
                  </a:lnTo>
                  <a:lnTo>
                    <a:pt x="4104" y="15013"/>
                  </a:lnTo>
                  <a:lnTo>
                    <a:pt x="4004" y="15080"/>
                  </a:lnTo>
                  <a:lnTo>
                    <a:pt x="3904" y="15214"/>
                  </a:lnTo>
                  <a:lnTo>
                    <a:pt x="3837" y="15347"/>
                  </a:lnTo>
                  <a:lnTo>
                    <a:pt x="3803" y="15514"/>
                  </a:lnTo>
                  <a:lnTo>
                    <a:pt x="3770" y="15681"/>
                  </a:lnTo>
                  <a:lnTo>
                    <a:pt x="3803" y="15814"/>
                  </a:lnTo>
                  <a:lnTo>
                    <a:pt x="3837" y="15981"/>
                  </a:lnTo>
                  <a:lnTo>
                    <a:pt x="3870" y="16114"/>
                  </a:lnTo>
                  <a:lnTo>
                    <a:pt x="3970" y="16248"/>
                  </a:lnTo>
                  <a:lnTo>
                    <a:pt x="4170" y="16515"/>
                  </a:lnTo>
                  <a:lnTo>
                    <a:pt x="4404" y="16748"/>
                  </a:lnTo>
                  <a:lnTo>
                    <a:pt x="4671" y="16948"/>
                  </a:lnTo>
                  <a:lnTo>
                    <a:pt x="5205" y="17282"/>
                  </a:lnTo>
                  <a:lnTo>
                    <a:pt x="5505" y="17449"/>
                  </a:lnTo>
                  <a:lnTo>
                    <a:pt x="5839" y="17582"/>
                  </a:lnTo>
                  <a:lnTo>
                    <a:pt x="6139" y="17716"/>
                  </a:lnTo>
                  <a:lnTo>
                    <a:pt x="6472" y="17816"/>
                  </a:lnTo>
                  <a:lnTo>
                    <a:pt x="6573" y="18316"/>
                  </a:lnTo>
                  <a:lnTo>
                    <a:pt x="6639" y="19050"/>
                  </a:lnTo>
                  <a:lnTo>
                    <a:pt x="6673" y="19818"/>
                  </a:lnTo>
                  <a:lnTo>
                    <a:pt x="6673" y="20585"/>
                  </a:lnTo>
                  <a:lnTo>
                    <a:pt x="6606" y="21319"/>
                  </a:lnTo>
                  <a:lnTo>
                    <a:pt x="6606" y="21352"/>
                  </a:lnTo>
                  <a:lnTo>
                    <a:pt x="4104" y="21452"/>
                  </a:lnTo>
                  <a:lnTo>
                    <a:pt x="3703" y="20885"/>
                  </a:lnTo>
                  <a:lnTo>
                    <a:pt x="3303" y="20351"/>
                  </a:lnTo>
                  <a:lnTo>
                    <a:pt x="2936" y="19751"/>
                  </a:lnTo>
                  <a:lnTo>
                    <a:pt x="2602" y="19150"/>
                  </a:lnTo>
                  <a:lnTo>
                    <a:pt x="2269" y="18550"/>
                  </a:lnTo>
                  <a:lnTo>
                    <a:pt x="2002" y="17949"/>
                  </a:lnTo>
                  <a:lnTo>
                    <a:pt x="1702" y="17315"/>
                  </a:lnTo>
                  <a:lnTo>
                    <a:pt x="1468" y="16681"/>
                  </a:lnTo>
                  <a:lnTo>
                    <a:pt x="1235" y="16014"/>
                  </a:lnTo>
                  <a:lnTo>
                    <a:pt x="1068" y="15380"/>
                  </a:lnTo>
                  <a:lnTo>
                    <a:pt x="868" y="14713"/>
                  </a:lnTo>
                  <a:lnTo>
                    <a:pt x="734" y="14046"/>
                  </a:lnTo>
                  <a:lnTo>
                    <a:pt x="601" y="13379"/>
                  </a:lnTo>
                  <a:lnTo>
                    <a:pt x="534" y="12678"/>
                  </a:lnTo>
                  <a:lnTo>
                    <a:pt x="467" y="12011"/>
                  </a:lnTo>
                  <a:lnTo>
                    <a:pt x="434" y="11310"/>
                  </a:lnTo>
                  <a:lnTo>
                    <a:pt x="400" y="10676"/>
                  </a:lnTo>
                  <a:lnTo>
                    <a:pt x="434" y="10009"/>
                  </a:lnTo>
                  <a:lnTo>
                    <a:pt x="467" y="9375"/>
                  </a:lnTo>
                  <a:lnTo>
                    <a:pt x="567" y="8708"/>
                  </a:lnTo>
                  <a:lnTo>
                    <a:pt x="701" y="8074"/>
                  </a:lnTo>
                  <a:lnTo>
                    <a:pt x="901" y="7440"/>
                  </a:lnTo>
                  <a:lnTo>
                    <a:pt x="1134" y="6840"/>
                  </a:lnTo>
                  <a:lnTo>
                    <a:pt x="1468" y="6272"/>
                  </a:lnTo>
                  <a:lnTo>
                    <a:pt x="1768" y="5839"/>
                  </a:lnTo>
                  <a:lnTo>
                    <a:pt x="2135" y="5438"/>
                  </a:lnTo>
                  <a:lnTo>
                    <a:pt x="2536" y="5071"/>
                  </a:lnTo>
                  <a:lnTo>
                    <a:pt x="2936" y="4738"/>
                  </a:lnTo>
                  <a:lnTo>
                    <a:pt x="3370" y="4404"/>
                  </a:lnTo>
                  <a:lnTo>
                    <a:pt x="3837" y="4104"/>
                  </a:lnTo>
                  <a:lnTo>
                    <a:pt x="4704" y="3503"/>
                  </a:lnTo>
                  <a:lnTo>
                    <a:pt x="5538" y="2903"/>
                  </a:lnTo>
                  <a:lnTo>
                    <a:pt x="5939" y="2603"/>
                  </a:lnTo>
                  <a:lnTo>
                    <a:pt x="6306" y="2269"/>
                  </a:lnTo>
                  <a:lnTo>
                    <a:pt x="6673" y="1902"/>
                  </a:lnTo>
                  <a:lnTo>
                    <a:pt x="6973" y="1502"/>
                  </a:lnTo>
                  <a:lnTo>
                    <a:pt x="7240" y="1101"/>
                  </a:lnTo>
                  <a:lnTo>
                    <a:pt x="7473" y="634"/>
                  </a:lnTo>
                  <a:close/>
                  <a:moveTo>
                    <a:pt x="11610" y="22420"/>
                  </a:moveTo>
                  <a:lnTo>
                    <a:pt x="11677" y="22553"/>
                  </a:lnTo>
                  <a:lnTo>
                    <a:pt x="11677" y="22687"/>
                  </a:lnTo>
                  <a:lnTo>
                    <a:pt x="11644" y="22820"/>
                  </a:lnTo>
                  <a:lnTo>
                    <a:pt x="11610" y="22954"/>
                  </a:lnTo>
                  <a:lnTo>
                    <a:pt x="11544" y="23054"/>
                  </a:lnTo>
                  <a:lnTo>
                    <a:pt x="11443" y="23187"/>
                  </a:lnTo>
                  <a:lnTo>
                    <a:pt x="11243" y="23387"/>
                  </a:lnTo>
                  <a:lnTo>
                    <a:pt x="10976" y="23554"/>
                  </a:lnTo>
                  <a:lnTo>
                    <a:pt x="10676" y="23688"/>
                  </a:lnTo>
                  <a:lnTo>
                    <a:pt x="10409" y="23788"/>
                  </a:lnTo>
                  <a:lnTo>
                    <a:pt x="10176" y="23888"/>
                  </a:lnTo>
                  <a:lnTo>
                    <a:pt x="9575" y="24021"/>
                  </a:lnTo>
                  <a:lnTo>
                    <a:pt x="8975" y="24088"/>
                  </a:lnTo>
                  <a:lnTo>
                    <a:pt x="8341" y="24155"/>
                  </a:lnTo>
                  <a:lnTo>
                    <a:pt x="7740" y="24188"/>
                  </a:lnTo>
                  <a:lnTo>
                    <a:pt x="7106" y="24221"/>
                  </a:lnTo>
                  <a:lnTo>
                    <a:pt x="6472" y="24221"/>
                  </a:lnTo>
                  <a:lnTo>
                    <a:pt x="5839" y="24155"/>
                  </a:lnTo>
                  <a:lnTo>
                    <a:pt x="5205" y="24021"/>
                  </a:lnTo>
                  <a:lnTo>
                    <a:pt x="4938" y="23954"/>
                  </a:lnTo>
                  <a:lnTo>
                    <a:pt x="4671" y="23854"/>
                  </a:lnTo>
                  <a:lnTo>
                    <a:pt x="4437" y="23721"/>
                  </a:lnTo>
                  <a:lnTo>
                    <a:pt x="4304" y="23654"/>
                  </a:lnTo>
                  <a:lnTo>
                    <a:pt x="4237" y="23554"/>
                  </a:lnTo>
                  <a:lnTo>
                    <a:pt x="4170" y="23454"/>
                  </a:lnTo>
                  <a:lnTo>
                    <a:pt x="4137" y="23354"/>
                  </a:lnTo>
                  <a:lnTo>
                    <a:pt x="4104" y="23254"/>
                  </a:lnTo>
                  <a:lnTo>
                    <a:pt x="4104" y="23120"/>
                  </a:lnTo>
                  <a:lnTo>
                    <a:pt x="4104" y="23020"/>
                  </a:lnTo>
                  <a:lnTo>
                    <a:pt x="4170" y="22920"/>
                  </a:lnTo>
                  <a:lnTo>
                    <a:pt x="4237" y="22854"/>
                  </a:lnTo>
                  <a:lnTo>
                    <a:pt x="4337" y="22787"/>
                  </a:lnTo>
                  <a:lnTo>
                    <a:pt x="4371" y="22787"/>
                  </a:lnTo>
                  <a:lnTo>
                    <a:pt x="4604" y="22854"/>
                  </a:lnTo>
                  <a:lnTo>
                    <a:pt x="4838" y="22887"/>
                  </a:lnTo>
                  <a:lnTo>
                    <a:pt x="5438" y="22987"/>
                  </a:lnTo>
                  <a:lnTo>
                    <a:pt x="6039" y="23020"/>
                  </a:lnTo>
                  <a:lnTo>
                    <a:pt x="6606" y="22987"/>
                  </a:lnTo>
                  <a:lnTo>
                    <a:pt x="7206" y="22987"/>
                  </a:lnTo>
                  <a:lnTo>
                    <a:pt x="8441" y="22920"/>
                  </a:lnTo>
                  <a:lnTo>
                    <a:pt x="9675" y="22820"/>
                  </a:lnTo>
                  <a:lnTo>
                    <a:pt x="10176" y="22787"/>
                  </a:lnTo>
                  <a:lnTo>
                    <a:pt x="10676" y="22720"/>
                  </a:lnTo>
                  <a:lnTo>
                    <a:pt x="11143" y="22587"/>
                  </a:lnTo>
                  <a:lnTo>
                    <a:pt x="11377" y="22520"/>
                  </a:lnTo>
                  <a:lnTo>
                    <a:pt x="11610" y="22420"/>
                  </a:lnTo>
                  <a:close/>
                  <a:moveTo>
                    <a:pt x="11210" y="23988"/>
                  </a:moveTo>
                  <a:lnTo>
                    <a:pt x="11377" y="24021"/>
                  </a:lnTo>
                  <a:lnTo>
                    <a:pt x="11510" y="24088"/>
                  </a:lnTo>
                  <a:lnTo>
                    <a:pt x="11577" y="24155"/>
                  </a:lnTo>
                  <a:lnTo>
                    <a:pt x="11577" y="24221"/>
                  </a:lnTo>
                  <a:lnTo>
                    <a:pt x="11577" y="24321"/>
                  </a:lnTo>
                  <a:lnTo>
                    <a:pt x="11544" y="24388"/>
                  </a:lnTo>
                  <a:lnTo>
                    <a:pt x="11477" y="24522"/>
                  </a:lnTo>
                  <a:lnTo>
                    <a:pt x="11377" y="24588"/>
                  </a:lnTo>
                  <a:lnTo>
                    <a:pt x="11177" y="24722"/>
                  </a:lnTo>
                  <a:lnTo>
                    <a:pt x="10910" y="24855"/>
                  </a:lnTo>
                  <a:lnTo>
                    <a:pt x="10609" y="24955"/>
                  </a:lnTo>
                  <a:lnTo>
                    <a:pt x="10009" y="25089"/>
                  </a:lnTo>
                  <a:lnTo>
                    <a:pt x="9408" y="25189"/>
                  </a:lnTo>
                  <a:lnTo>
                    <a:pt x="8808" y="25222"/>
                  </a:lnTo>
                  <a:lnTo>
                    <a:pt x="7573" y="25289"/>
                  </a:lnTo>
                  <a:lnTo>
                    <a:pt x="6406" y="25389"/>
                  </a:lnTo>
                  <a:lnTo>
                    <a:pt x="5805" y="25389"/>
                  </a:lnTo>
                  <a:lnTo>
                    <a:pt x="5238" y="25356"/>
                  </a:lnTo>
                  <a:lnTo>
                    <a:pt x="4938" y="25289"/>
                  </a:lnTo>
                  <a:lnTo>
                    <a:pt x="4637" y="25222"/>
                  </a:lnTo>
                  <a:lnTo>
                    <a:pt x="4404" y="25122"/>
                  </a:lnTo>
                  <a:lnTo>
                    <a:pt x="4270" y="25055"/>
                  </a:lnTo>
                  <a:lnTo>
                    <a:pt x="4170" y="24989"/>
                  </a:lnTo>
                  <a:lnTo>
                    <a:pt x="4104" y="24855"/>
                  </a:lnTo>
                  <a:lnTo>
                    <a:pt x="4104" y="24755"/>
                  </a:lnTo>
                  <a:lnTo>
                    <a:pt x="4170" y="24688"/>
                  </a:lnTo>
                  <a:lnTo>
                    <a:pt x="4304" y="24622"/>
                  </a:lnTo>
                  <a:lnTo>
                    <a:pt x="4571" y="24555"/>
                  </a:lnTo>
                  <a:lnTo>
                    <a:pt x="4771" y="24522"/>
                  </a:lnTo>
                  <a:lnTo>
                    <a:pt x="5338" y="24522"/>
                  </a:lnTo>
                  <a:lnTo>
                    <a:pt x="5939" y="24555"/>
                  </a:lnTo>
                  <a:lnTo>
                    <a:pt x="6606" y="24622"/>
                  </a:lnTo>
                  <a:lnTo>
                    <a:pt x="7273" y="24622"/>
                  </a:lnTo>
                  <a:lnTo>
                    <a:pt x="7940" y="24588"/>
                  </a:lnTo>
                  <a:lnTo>
                    <a:pt x="8608" y="24522"/>
                  </a:lnTo>
                  <a:lnTo>
                    <a:pt x="9342" y="24455"/>
                  </a:lnTo>
                  <a:lnTo>
                    <a:pt x="10042" y="24321"/>
                  </a:lnTo>
                  <a:lnTo>
                    <a:pt x="10376" y="24221"/>
                  </a:lnTo>
                  <a:lnTo>
                    <a:pt x="10709" y="24121"/>
                  </a:lnTo>
                  <a:lnTo>
                    <a:pt x="10976" y="24021"/>
                  </a:lnTo>
                  <a:lnTo>
                    <a:pt x="11076" y="23988"/>
                  </a:lnTo>
                  <a:close/>
                  <a:moveTo>
                    <a:pt x="7373" y="0"/>
                  </a:moveTo>
                  <a:lnTo>
                    <a:pt x="7273" y="34"/>
                  </a:lnTo>
                  <a:lnTo>
                    <a:pt x="7240" y="67"/>
                  </a:lnTo>
                  <a:lnTo>
                    <a:pt x="7206" y="134"/>
                  </a:lnTo>
                  <a:lnTo>
                    <a:pt x="7140" y="367"/>
                  </a:lnTo>
                  <a:lnTo>
                    <a:pt x="7040" y="634"/>
                  </a:lnTo>
                  <a:lnTo>
                    <a:pt x="6773" y="1068"/>
                  </a:lnTo>
                  <a:lnTo>
                    <a:pt x="6506" y="1468"/>
                  </a:lnTo>
                  <a:lnTo>
                    <a:pt x="6172" y="1869"/>
                  </a:lnTo>
                  <a:lnTo>
                    <a:pt x="5772" y="2202"/>
                  </a:lnTo>
                  <a:lnTo>
                    <a:pt x="5371" y="2536"/>
                  </a:lnTo>
                  <a:lnTo>
                    <a:pt x="4537" y="3136"/>
                  </a:lnTo>
                  <a:lnTo>
                    <a:pt x="3637" y="3737"/>
                  </a:lnTo>
                  <a:lnTo>
                    <a:pt x="2769" y="4337"/>
                  </a:lnTo>
                  <a:lnTo>
                    <a:pt x="2369" y="4704"/>
                  </a:lnTo>
                  <a:lnTo>
                    <a:pt x="1968" y="5038"/>
                  </a:lnTo>
                  <a:lnTo>
                    <a:pt x="1601" y="5438"/>
                  </a:lnTo>
                  <a:lnTo>
                    <a:pt x="1268" y="5872"/>
                  </a:lnTo>
                  <a:lnTo>
                    <a:pt x="901" y="6439"/>
                  </a:lnTo>
                  <a:lnTo>
                    <a:pt x="634" y="7006"/>
                  </a:lnTo>
                  <a:lnTo>
                    <a:pt x="400" y="7640"/>
                  </a:lnTo>
                  <a:lnTo>
                    <a:pt x="234" y="8274"/>
                  </a:lnTo>
                  <a:lnTo>
                    <a:pt x="134" y="8908"/>
                  </a:lnTo>
                  <a:lnTo>
                    <a:pt x="67" y="9542"/>
                  </a:lnTo>
                  <a:lnTo>
                    <a:pt x="0" y="10209"/>
                  </a:lnTo>
                  <a:lnTo>
                    <a:pt x="0" y="10843"/>
                  </a:lnTo>
                  <a:lnTo>
                    <a:pt x="33" y="11544"/>
                  </a:lnTo>
                  <a:lnTo>
                    <a:pt x="67" y="12244"/>
                  </a:lnTo>
                  <a:lnTo>
                    <a:pt x="134" y="12912"/>
                  </a:lnTo>
                  <a:lnTo>
                    <a:pt x="234" y="13612"/>
                  </a:lnTo>
                  <a:lnTo>
                    <a:pt x="367" y="14279"/>
                  </a:lnTo>
                  <a:lnTo>
                    <a:pt x="534" y="14947"/>
                  </a:lnTo>
                  <a:lnTo>
                    <a:pt x="701" y="15614"/>
                  </a:lnTo>
                  <a:lnTo>
                    <a:pt x="901" y="16281"/>
                  </a:lnTo>
                  <a:lnTo>
                    <a:pt x="1168" y="16982"/>
                  </a:lnTo>
                  <a:lnTo>
                    <a:pt x="1435" y="17682"/>
                  </a:lnTo>
                  <a:lnTo>
                    <a:pt x="1768" y="18383"/>
                  </a:lnTo>
                  <a:lnTo>
                    <a:pt x="2102" y="19084"/>
                  </a:lnTo>
                  <a:lnTo>
                    <a:pt x="2469" y="19717"/>
                  </a:lnTo>
                  <a:lnTo>
                    <a:pt x="2869" y="20385"/>
                  </a:lnTo>
                  <a:lnTo>
                    <a:pt x="3270" y="21019"/>
                  </a:lnTo>
                  <a:lnTo>
                    <a:pt x="3737" y="21619"/>
                  </a:lnTo>
                  <a:lnTo>
                    <a:pt x="3637" y="21686"/>
                  </a:lnTo>
                  <a:lnTo>
                    <a:pt x="3603" y="21753"/>
                  </a:lnTo>
                  <a:lnTo>
                    <a:pt x="3603" y="21819"/>
                  </a:lnTo>
                  <a:lnTo>
                    <a:pt x="3603" y="22053"/>
                  </a:lnTo>
                  <a:lnTo>
                    <a:pt x="3670" y="22253"/>
                  </a:lnTo>
                  <a:lnTo>
                    <a:pt x="3803" y="22420"/>
                  </a:lnTo>
                  <a:lnTo>
                    <a:pt x="3937" y="22553"/>
                  </a:lnTo>
                  <a:lnTo>
                    <a:pt x="3837" y="22687"/>
                  </a:lnTo>
                  <a:lnTo>
                    <a:pt x="3770" y="22820"/>
                  </a:lnTo>
                  <a:lnTo>
                    <a:pt x="3703" y="22987"/>
                  </a:lnTo>
                  <a:lnTo>
                    <a:pt x="3703" y="23154"/>
                  </a:lnTo>
                  <a:lnTo>
                    <a:pt x="3703" y="23321"/>
                  </a:lnTo>
                  <a:lnTo>
                    <a:pt x="3737" y="23487"/>
                  </a:lnTo>
                  <a:lnTo>
                    <a:pt x="3803" y="23621"/>
                  </a:lnTo>
                  <a:lnTo>
                    <a:pt x="3904" y="23788"/>
                  </a:lnTo>
                  <a:lnTo>
                    <a:pt x="4104" y="23988"/>
                  </a:lnTo>
                  <a:lnTo>
                    <a:pt x="4337" y="24155"/>
                  </a:lnTo>
                  <a:lnTo>
                    <a:pt x="4137" y="24221"/>
                  </a:lnTo>
                  <a:lnTo>
                    <a:pt x="3937" y="24355"/>
                  </a:lnTo>
                  <a:lnTo>
                    <a:pt x="3803" y="24555"/>
                  </a:lnTo>
                  <a:lnTo>
                    <a:pt x="3737" y="24755"/>
                  </a:lnTo>
                  <a:lnTo>
                    <a:pt x="3737" y="24855"/>
                  </a:lnTo>
                  <a:lnTo>
                    <a:pt x="3737" y="24989"/>
                  </a:lnTo>
                  <a:lnTo>
                    <a:pt x="3770" y="25089"/>
                  </a:lnTo>
                  <a:lnTo>
                    <a:pt x="3837" y="25189"/>
                  </a:lnTo>
                  <a:lnTo>
                    <a:pt x="3937" y="25289"/>
                  </a:lnTo>
                  <a:lnTo>
                    <a:pt x="4037" y="25389"/>
                  </a:lnTo>
                  <a:lnTo>
                    <a:pt x="4270" y="25523"/>
                  </a:lnTo>
                  <a:lnTo>
                    <a:pt x="4537" y="25623"/>
                  </a:lnTo>
                  <a:lnTo>
                    <a:pt x="4804" y="25689"/>
                  </a:lnTo>
                  <a:lnTo>
                    <a:pt x="5238" y="25756"/>
                  </a:lnTo>
                  <a:lnTo>
                    <a:pt x="5705" y="25789"/>
                  </a:lnTo>
                  <a:lnTo>
                    <a:pt x="5738" y="25956"/>
                  </a:lnTo>
                  <a:lnTo>
                    <a:pt x="5805" y="26123"/>
                  </a:lnTo>
                  <a:lnTo>
                    <a:pt x="5872" y="26290"/>
                  </a:lnTo>
                  <a:lnTo>
                    <a:pt x="6005" y="26423"/>
                  </a:lnTo>
                  <a:lnTo>
                    <a:pt x="6139" y="26557"/>
                  </a:lnTo>
                  <a:lnTo>
                    <a:pt x="6272" y="26657"/>
                  </a:lnTo>
                  <a:lnTo>
                    <a:pt x="6639" y="26857"/>
                  </a:lnTo>
                  <a:lnTo>
                    <a:pt x="7006" y="26990"/>
                  </a:lnTo>
                  <a:lnTo>
                    <a:pt x="7407" y="27091"/>
                  </a:lnTo>
                  <a:lnTo>
                    <a:pt x="7807" y="27157"/>
                  </a:lnTo>
                  <a:lnTo>
                    <a:pt x="8141" y="27157"/>
                  </a:lnTo>
                  <a:lnTo>
                    <a:pt x="8541" y="27124"/>
                  </a:lnTo>
                  <a:lnTo>
                    <a:pt x="8975" y="27057"/>
                  </a:lnTo>
                  <a:lnTo>
                    <a:pt x="9342" y="26890"/>
                  </a:lnTo>
                  <a:lnTo>
                    <a:pt x="9542" y="26790"/>
                  </a:lnTo>
                  <a:lnTo>
                    <a:pt x="9709" y="26690"/>
                  </a:lnTo>
                  <a:lnTo>
                    <a:pt x="9975" y="26423"/>
                  </a:lnTo>
                  <a:lnTo>
                    <a:pt x="10176" y="26123"/>
                  </a:lnTo>
                  <a:lnTo>
                    <a:pt x="10342" y="25789"/>
                  </a:lnTo>
                  <a:lnTo>
                    <a:pt x="10443" y="25422"/>
                  </a:lnTo>
                  <a:lnTo>
                    <a:pt x="10943" y="25256"/>
                  </a:lnTo>
                  <a:lnTo>
                    <a:pt x="11210" y="25156"/>
                  </a:lnTo>
                  <a:lnTo>
                    <a:pt x="11443" y="25055"/>
                  </a:lnTo>
                  <a:lnTo>
                    <a:pt x="11677" y="24889"/>
                  </a:lnTo>
                  <a:lnTo>
                    <a:pt x="11844" y="24688"/>
                  </a:lnTo>
                  <a:lnTo>
                    <a:pt x="11911" y="24555"/>
                  </a:lnTo>
                  <a:lnTo>
                    <a:pt x="11977" y="24455"/>
                  </a:lnTo>
                  <a:lnTo>
                    <a:pt x="11977" y="24288"/>
                  </a:lnTo>
                  <a:lnTo>
                    <a:pt x="11977" y="24155"/>
                  </a:lnTo>
                  <a:lnTo>
                    <a:pt x="11911" y="23988"/>
                  </a:lnTo>
                  <a:lnTo>
                    <a:pt x="11810" y="23821"/>
                  </a:lnTo>
                  <a:lnTo>
                    <a:pt x="11677" y="23721"/>
                  </a:lnTo>
                  <a:lnTo>
                    <a:pt x="11510" y="23654"/>
                  </a:lnTo>
                  <a:lnTo>
                    <a:pt x="11677" y="23521"/>
                  </a:lnTo>
                  <a:lnTo>
                    <a:pt x="11810" y="23354"/>
                  </a:lnTo>
                  <a:lnTo>
                    <a:pt x="11911" y="23187"/>
                  </a:lnTo>
                  <a:lnTo>
                    <a:pt x="12011" y="22987"/>
                  </a:lnTo>
                  <a:lnTo>
                    <a:pt x="12044" y="22820"/>
                  </a:lnTo>
                  <a:lnTo>
                    <a:pt x="12077" y="22620"/>
                  </a:lnTo>
                  <a:lnTo>
                    <a:pt x="12044" y="22420"/>
                  </a:lnTo>
                  <a:lnTo>
                    <a:pt x="11977" y="22220"/>
                  </a:lnTo>
                  <a:lnTo>
                    <a:pt x="12111" y="22086"/>
                  </a:lnTo>
                  <a:lnTo>
                    <a:pt x="12211" y="21953"/>
                  </a:lnTo>
                  <a:lnTo>
                    <a:pt x="12277" y="21819"/>
                  </a:lnTo>
                  <a:lnTo>
                    <a:pt x="12344" y="21652"/>
                  </a:lnTo>
                  <a:lnTo>
                    <a:pt x="12344" y="21452"/>
                  </a:lnTo>
                  <a:lnTo>
                    <a:pt x="12311" y="21252"/>
                  </a:lnTo>
                  <a:lnTo>
                    <a:pt x="12244" y="21085"/>
                  </a:lnTo>
                  <a:lnTo>
                    <a:pt x="12111" y="20952"/>
                  </a:lnTo>
                  <a:lnTo>
                    <a:pt x="12644" y="19617"/>
                  </a:lnTo>
                  <a:lnTo>
                    <a:pt x="13178" y="18250"/>
                  </a:lnTo>
                  <a:lnTo>
                    <a:pt x="13612" y="16848"/>
                  </a:lnTo>
                  <a:lnTo>
                    <a:pt x="14046" y="15447"/>
                  </a:lnTo>
                  <a:lnTo>
                    <a:pt x="14413" y="14046"/>
                  </a:lnTo>
                  <a:lnTo>
                    <a:pt x="14746" y="12611"/>
                  </a:lnTo>
                  <a:lnTo>
                    <a:pt x="15013" y="11177"/>
                  </a:lnTo>
                  <a:lnTo>
                    <a:pt x="15247" y="9742"/>
                  </a:lnTo>
                  <a:lnTo>
                    <a:pt x="15280" y="9142"/>
                  </a:lnTo>
                  <a:lnTo>
                    <a:pt x="15313" y="8508"/>
                  </a:lnTo>
                  <a:lnTo>
                    <a:pt x="15280" y="7907"/>
                  </a:lnTo>
                  <a:lnTo>
                    <a:pt x="15213" y="7340"/>
                  </a:lnTo>
                  <a:lnTo>
                    <a:pt x="15047" y="6739"/>
                  </a:lnTo>
                  <a:lnTo>
                    <a:pt x="14846" y="6206"/>
                  </a:lnTo>
                  <a:lnTo>
                    <a:pt x="14713" y="5939"/>
                  </a:lnTo>
                  <a:lnTo>
                    <a:pt x="14546" y="5672"/>
                  </a:lnTo>
                  <a:lnTo>
                    <a:pt x="14379" y="5405"/>
                  </a:lnTo>
                  <a:lnTo>
                    <a:pt x="14179" y="5171"/>
                  </a:lnTo>
                  <a:lnTo>
                    <a:pt x="13846" y="4804"/>
                  </a:lnTo>
                  <a:lnTo>
                    <a:pt x="13512" y="4471"/>
                  </a:lnTo>
                  <a:lnTo>
                    <a:pt x="13112" y="4171"/>
                  </a:lnTo>
                  <a:lnTo>
                    <a:pt x="12711" y="3870"/>
                  </a:lnTo>
                  <a:lnTo>
                    <a:pt x="11877" y="3370"/>
                  </a:lnTo>
                  <a:lnTo>
                    <a:pt x="11043" y="2869"/>
                  </a:lnTo>
                  <a:lnTo>
                    <a:pt x="10076" y="2302"/>
                  </a:lnTo>
                  <a:lnTo>
                    <a:pt x="9575" y="2002"/>
                  </a:lnTo>
                  <a:lnTo>
                    <a:pt x="9108" y="1702"/>
                  </a:lnTo>
                  <a:lnTo>
                    <a:pt x="8674" y="1335"/>
                  </a:lnTo>
                  <a:lnTo>
                    <a:pt x="8274" y="968"/>
                  </a:lnTo>
                  <a:lnTo>
                    <a:pt x="7907" y="567"/>
                  </a:lnTo>
                  <a:lnTo>
                    <a:pt x="7573" y="100"/>
                  </a:lnTo>
                  <a:lnTo>
                    <a:pt x="7473"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9"/>
            <p:cNvSpPr/>
            <p:nvPr/>
          </p:nvSpPr>
          <p:spPr>
            <a:xfrm>
              <a:off x="1683550" y="2336600"/>
              <a:ext cx="50900" cy="32550"/>
            </a:xfrm>
            <a:custGeom>
              <a:rect b="b" l="l" r="r" t="t"/>
              <a:pathLst>
                <a:path extrusionOk="0" h="1302" w="2036">
                  <a:moveTo>
                    <a:pt x="167" y="1"/>
                  </a:moveTo>
                  <a:lnTo>
                    <a:pt x="100" y="34"/>
                  </a:lnTo>
                  <a:lnTo>
                    <a:pt x="34" y="101"/>
                  </a:lnTo>
                  <a:lnTo>
                    <a:pt x="0" y="201"/>
                  </a:lnTo>
                  <a:lnTo>
                    <a:pt x="0" y="301"/>
                  </a:lnTo>
                  <a:lnTo>
                    <a:pt x="34" y="368"/>
                  </a:lnTo>
                  <a:lnTo>
                    <a:pt x="100" y="434"/>
                  </a:lnTo>
                  <a:lnTo>
                    <a:pt x="1668" y="1268"/>
                  </a:lnTo>
                  <a:lnTo>
                    <a:pt x="1768" y="1302"/>
                  </a:lnTo>
                  <a:lnTo>
                    <a:pt x="1869" y="1302"/>
                  </a:lnTo>
                  <a:lnTo>
                    <a:pt x="1935" y="1268"/>
                  </a:lnTo>
                  <a:lnTo>
                    <a:pt x="2002" y="1202"/>
                  </a:lnTo>
                  <a:lnTo>
                    <a:pt x="2035" y="1102"/>
                  </a:lnTo>
                  <a:lnTo>
                    <a:pt x="2035" y="1002"/>
                  </a:lnTo>
                  <a:lnTo>
                    <a:pt x="2002" y="935"/>
                  </a:lnTo>
                  <a:lnTo>
                    <a:pt x="1935" y="868"/>
                  </a:lnTo>
                  <a:lnTo>
                    <a:pt x="334" y="3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9"/>
            <p:cNvSpPr/>
            <p:nvPr/>
          </p:nvSpPr>
          <p:spPr>
            <a:xfrm>
              <a:off x="1716075" y="2259875"/>
              <a:ext cx="45900" cy="72575"/>
            </a:xfrm>
            <a:custGeom>
              <a:rect b="b" l="l" r="r" t="t"/>
              <a:pathLst>
                <a:path extrusionOk="0" h="2903" w="1836">
                  <a:moveTo>
                    <a:pt x="201" y="0"/>
                  </a:moveTo>
                  <a:lnTo>
                    <a:pt x="134" y="34"/>
                  </a:lnTo>
                  <a:lnTo>
                    <a:pt x="67" y="67"/>
                  </a:lnTo>
                  <a:lnTo>
                    <a:pt x="0" y="134"/>
                  </a:lnTo>
                  <a:lnTo>
                    <a:pt x="0" y="234"/>
                  </a:lnTo>
                  <a:lnTo>
                    <a:pt x="34" y="334"/>
                  </a:lnTo>
                  <a:lnTo>
                    <a:pt x="401" y="934"/>
                  </a:lnTo>
                  <a:lnTo>
                    <a:pt x="768" y="1535"/>
                  </a:lnTo>
                  <a:lnTo>
                    <a:pt x="1101" y="2169"/>
                  </a:lnTo>
                  <a:lnTo>
                    <a:pt x="1402" y="2803"/>
                  </a:lnTo>
                  <a:lnTo>
                    <a:pt x="1468" y="2869"/>
                  </a:lnTo>
                  <a:lnTo>
                    <a:pt x="1535" y="2903"/>
                  </a:lnTo>
                  <a:lnTo>
                    <a:pt x="1702" y="2903"/>
                  </a:lnTo>
                  <a:lnTo>
                    <a:pt x="1802" y="2836"/>
                  </a:lnTo>
                  <a:lnTo>
                    <a:pt x="1835" y="2736"/>
                  </a:lnTo>
                  <a:lnTo>
                    <a:pt x="1835" y="2669"/>
                  </a:lnTo>
                  <a:lnTo>
                    <a:pt x="1802" y="2569"/>
                  </a:lnTo>
                  <a:lnTo>
                    <a:pt x="1502" y="1935"/>
                  </a:lnTo>
                  <a:lnTo>
                    <a:pt x="1168" y="1301"/>
                  </a:lnTo>
                  <a:lnTo>
                    <a:pt x="834" y="701"/>
                  </a:lnTo>
                  <a:lnTo>
                    <a:pt x="434" y="100"/>
                  </a:lnTo>
                  <a:lnTo>
                    <a:pt x="367" y="34"/>
                  </a:lnTo>
                  <a:lnTo>
                    <a:pt x="3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9"/>
            <p:cNvSpPr/>
            <p:nvPr/>
          </p:nvSpPr>
          <p:spPr>
            <a:xfrm>
              <a:off x="1791150" y="2231500"/>
              <a:ext cx="17525" cy="76775"/>
            </a:xfrm>
            <a:custGeom>
              <a:rect b="b" l="l" r="r" t="t"/>
              <a:pathLst>
                <a:path extrusionOk="0" h="3071" w="701">
                  <a:moveTo>
                    <a:pt x="267" y="1"/>
                  </a:moveTo>
                  <a:lnTo>
                    <a:pt x="167" y="34"/>
                  </a:lnTo>
                  <a:lnTo>
                    <a:pt x="67" y="68"/>
                  </a:lnTo>
                  <a:lnTo>
                    <a:pt x="33" y="134"/>
                  </a:lnTo>
                  <a:lnTo>
                    <a:pt x="0" y="201"/>
                  </a:lnTo>
                  <a:lnTo>
                    <a:pt x="0" y="301"/>
                  </a:lnTo>
                  <a:lnTo>
                    <a:pt x="100" y="935"/>
                  </a:lnTo>
                  <a:lnTo>
                    <a:pt x="167" y="1569"/>
                  </a:lnTo>
                  <a:lnTo>
                    <a:pt x="234" y="2203"/>
                  </a:lnTo>
                  <a:lnTo>
                    <a:pt x="234" y="2870"/>
                  </a:lnTo>
                  <a:lnTo>
                    <a:pt x="267" y="2937"/>
                  </a:lnTo>
                  <a:lnTo>
                    <a:pt x="300" y="3037"/>
                  </a:lnTo>
                  <a:lnTo>
                    <a:pt x="400" y="3070"/>
                  </a:lnTo>
                  <a:lnTo>
                    <a:pt x="567" y="3070"/>
                  </a:lnTo>
                  <a:lnTo>
                    <a:pt x="634" y="3037"/>
                  </a:lnTo>
                  <a:lnTo>
                    <a:pt x="701" y="2937"/>
                  </a:lnTo>
                  <a:lnTo>
                    <a:pt x="701" y="2870"/>
                  </a:lnTo>
                  <a:lnTo>
                    <a:pt x="667" y="2170"/>
                  </a:lnTo>
                  <a:lnTo>
                    <a:pt x="634" y="1502"/>
                  </a:lnTo>
                  <a:lnTo>
                    <a:pt x="567" y="835"/>
                  </a:lnTo>
                  <a:lnTo>
                    <a:pt x="467" y="168"/>
                  </a:lnTo>
                  <a:lnTo>
                    <a:pt x="400" y="101"/>
                  </a:lnTo>
                  <a:lnTo>
                    <a:pt x="334" y="3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9"/>
            <p:cNvSpPr/>
            <p:nvPr/>
          </p:nvSpPr>
          <p:spPr>
            <a:xfrm>
              <a:off x="1844525" y="2254875"/>
              <a:ext cx="21700" cy="52550"/>
            </a:xfrm>
            <a:custGeom>
              <a:rect b="b" l="l" r="r" t="t"/>
              <a:pathLst>
                <a:path extrusionOk="0" h="2102" w="868">
                  <a:moveTo>
                    <a:pt x="601" y="0"/>
                  </a:moveTo>
                  <a:lnTo>
                    <a:pt x="534" y="33"/>
                  </a:lnTo>
                  <a:lnTo>
                    <a:pt x="467" y="67"/>
                  </a:lnTo>
                  <a:lnTo>
                    <a:pt x="401" y="167"/>
                  </a:lnTo>
                  <a:lnTo>
                    <a:pt x="0" y="1802"/>
                  </a:lnTo>
                  <a:lnTo>
                    <a:pt x="0" y="1902"/>
                  </a:lnTo>
                  <a:lnTo>
                    <a:pt x="0" y="1968"/>
                  </a:lnTo>
                  <a:lnTo>
                    <a:pt x="67" y="2035"/>
                  </a:lnTo>
                  <a:lnTo>
                    <a:pt x="167" y="2069"/>
                  </a:lnTo>
                  <a:lnTo>
                    <a:pt x="234" y="2102"/>
                  </a:lnTo>
                  <a:lnTo>
                    <a:pt x="334" y="2069"/>
                  </a:lnTo>
                  <a:lnTo>
                    <a:pt x="401" y="2002"/>
                  </a:lnTo>
                  <a:lnTo>
                    <a:pt x="434" y="1935"/>
                  </a:lnTo>
                  <a:lnTo>
                    <a:pt x="868" y="267"/>
                  </a:lnTo>
                  <a:lnTo>
                    <a:pt x="868" y="200"/>
                  </a:lnTo>
                  <a:lnTo>
                    <a:pt x="834" y="100"/>
                  </a:lnTo>
                  <a:lnTo>
                    <a:pt x="801" y="33"/>
                  </a:lnTo>
                  <a:lnTo>
                    <a:pt x="7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9"/>
            <p:cNvSpPr/>
            <p:nvPr/>
          </p:nvSpPr>
          <p:spPr>
            <a:xfrm>
              <a:off x="1872875" y="2324100"/>
              <a:ext cx="31725" cy="26700"/>
            </a:xfrm>
            <a:custGeom>
              <a:rect b="b" l="l" r="r" t="t"/>
              <a:pathLst>
                <a:path extrusionOk="0" h="1068" w="1269">
                  <a:moveTo>
                    <a:pt x="1035" y="0"/>
                  </a:moveTo>
                  <a:lnTo>
                    <a:pt x="935" y="34"/>
                  </a:lnTo>
                  <a:lnTo>
                    <a:pt x="868" y="67"/>
                  </a:lnTo>
                  <a:lnTo>
                    <a:pt x="668" y="234"/>
                  </a:lnTo>
                  <a:lnTo>
                    <a:pt x="601" y="300"/>
                  </a:lnTo>
                  <a:lnTo>
                    <a:pt x="534" y="367"/>
                  </a:lnTo>
                  <a:lnTo>
                    <a:pt x="101" y="634"/>
                  </a:lnTo>
                  <a:lnTo>
                    <a:pt x="34" y="701"/>
                  </a:lnTo>
                  <a:lnTo>
                    <a:pt x="1" y="801"/>
                  </a:lnTo>
                  <a:lnTo>
                    <a:pt x="1" y="868"/>
                  </a:lnTo>
                  <a:lnTo>
                    <a:pt x="34" y="968"/>
                  </a:lnTo>
                  <a:lnTo>
                    <a:pt x="101" y="1034"/>
                  </a:lnTo>
                  <a:lnTo>
                    <a:pt x="167" y="1068"/>
                  </a:lnTo>
                  <a:lnTo>
                    <a:pt x="267" y="1068"/>
                  </a:lnTo>
                  <a:lnTo>
                    <a:pt x="368" y="1034"/>
                  </a:lnTo>
                  <a:lnTo>
                    <a:pt x="801" y="734"/>
                  </a:lnTo>
                  <a:lnTo>
                    <a:pt x="1202" y="401"/>
                  </a:lnTo>
                  <a:lnTo>
                    <a:pt x="1235" y="334"/>
                  </a:lnTo>
                  <a:lnTo>
                    <a:pt x="1268" y="234"/>
                  </a:lnTo>
                  <a:lnTo>
                    <a:pt x="1235" y="167"/>
                  </a:lnTo>
                  <a:lnTo>
                    <a:pt x="1202" y="67"/>
                  </a:lnTo>
                  <a:lnTo>
                    <a:pt x="1102" y="34"/>
                  </a:lnTo>
                  <a:lnTo>
                    <a:pt x="10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8" name="Google Shape;278;p29"/>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100"/>
              </a:spcAft>
              <a:buNone/>
            </a:pPr>
            <a:fld id="{00000000-1234-1234-1234-123412341234}" type="slidenum">
              <a:rPr lang="en"/>
              <a:t>‹#›</a:t>
            </a:fld>
            <a:endParaRPr/>
          </a:p>
        </p:txBody>
      </p:sp>
      <p:sp>
        <p:nvSpPr>
          <p:cNvPr id="279" name="Google Shape;279;p29"/>
          <p:cNvSpPr txBox="1"/>
          <p:nvPr>
            <p:ph idx="2" type="ctrTitle"/>
          </p:nvPr>
        </p:nvSpPr>
        <p:spPr>
          <a:xfrm>
            <a:off x="6300070" y="234507"/>
            <a:ext cx="2490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100"/>
              </a:spcAft>
              <a:buNone/>
            </a:pPr>
            <a:r>
              <a:rPr lang="en"/>
              <a:t>DONDONDONKI CASHIER SIMULATION</a:t>
            </a:r>
            <a:endParaRPr/>
          </a:p>
        </p:txBody>
      </p:sp>
      <p:sp>
        <p:nvSpPr>
          <p:cNvPr id="280" name="Google Shape;280;p29"/>
          <p:cNvSpPr/>
          <p:nvPr/>
        </p:nvSpPr>
        <p:spPr>
          <a:xfrm>
            <a:off x="357608"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29"/>
          <p:cNvSpPr/>
          <p:nvPr/>
        </p:nvSpPr>
        <p:spPr>
          <a:xfrm>
            <a:off x="581516"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2" name="Google Shape;282;p29"/>
          <p:cNvPicPr preferRelativeResize="0"/>
          <p:nvPr/>
        </p:nvPicPr>
        <p:blipFill>
          <a:blip r:embed="rId3">
            <a:alphaModFix/>
          </a:blip>
          <a:stretch>
            <a:fillRect/>
          </a:stretch>
        </p:blipFill>
        <p:spPr>
          <a:xfrm>
            <a:off x="5800850" y="2177050"/>
            <a:ext cx="1688850" cy="1688850"/>
          </a:xfrm>
          <a:prstGeom prst="rect">
            <a:avLst/>
          </a:prstGeom>
          <a:noFill/>
          <a:ln>
            <a:noFill/>
          </a:ln>
        </p:spPr>
      </p:pic>
      <p:grpSp>
        <p:nvGrpSpPr>
          <p:cNvPr id="283" name="Google Shape;283;p29"/>
          <p:cNvGrpSpPr/>
          <p:nvPr/>
        </p:nvGrpSpPr>
        <p:grpSpPr>
          <a:xfrm>
            <a:off x="7131068" y="2791315"/>
            <a:ext cx="1412475" cy="1789805"/>
            <a:chOff x="2077225" y="1594300"/>
            <a:chExt cx="899150" cy="1139350"/>
          </a:xfrm>
        </p:grpSpPr>
        <p:sp>
          <p:nvSpPr>
            <p:cNvPr id="284" name="Google Shape;284;p29"/>
            <p:cNvSpPr/>
            <p:nvPr/>
          </p:nvSpPr>
          <p:spPr>
            <a:xfrm>
              <a:off x="2252375" y="1786125"/>
              <a:ext cx="535500" cy="779875"/>
            </a:xfrm>
            <a:custGeom>
              <a:rect b="b" l="l" r="r" t="t"/>
              <a:pathLst>
                <a:path extrusionOk="0" h="31195" w="21420">
                  <a:moveTo>
                    <a:pt x="11110" y="0"/>
                  </a:moveTo>
                  <a:lnTo>
                    <a:pt x="10310" y="67"/>
                  </a:lnTo>
                  <a:lnTo>
                    <a:pt x="9542" y="201"/>
                  </a:lnTo>
                  <a:lnTo>
                    <a:pt x="8775" y="367"/>
                  </a:lnTo>
                  <a:lnTo>
                    <a:pt x="8041" y="601"/>
                  </a:lnTo>
                  <a:lnTo>
                    <a:pt x="7274" y="868"/>
                  </a:lnTo>
                  <a:lnTo>
                    <a:pt x="6573" y="1168"/>
                  </a:lnTo>
                  <a:lnTo>
                    <a:pt x="5872" y="1535"/>
                  </a:lnTo>
                  <a:lnTo>
                    <a:pt x="5205" y="1969"/>
                  </a:lnTo>
                  <a:lnTo>
                    <a:pt x="4571" y="2436"/>
                  </a:lnTo>
                  <a:lnTo>
                    <a:pt x="3971" y="2936"/>
                  </a:lnTo>
                  <a:lnTo>
                    <a:pt x="3437" y="3470"/>
                  </a:lnTo>
                  <a:lnTo>
                    <a:pt x="2903" y="4037"/>
                  </a:lnTo>
                  <a:lnTo>
                    <a:pt x="2403" y="4638"/>
                  </a:lnTo>
                  <a:lnTo>
                    <a:pt x="1969" y="5305"/>
                  </a:lnTo>
                  <a:lnTo>
                    <a:pt x="1569" y="5972"/>
                  </a:lnTo>
                  <a:lnTo>
                    <a:pt x="1202" y="6640"/>
                  </a:lnTo>
                  <a:lnTo>
                    <a:pt x="901" y="7373"/>
                  </a:lnTo>
                  <a:lnTo>
                    <a:pt x="634" y="8107"/>
                  </a:lnTo>
                  <a:lnTo>
                    <a:pt x="401" y="8841"/>
                  </a:lnTo>
                  <a:lnTo>
                    <a:pt x="234" y="9609"/>
                  </a:lnTo>
                  <a:lnTo>
                    <a:pt x="101" y="10376"/>
                  </a:lnTo>
                  <a:lnTo>
                    <a:pt x="34" y="11143"/>
                  </a:lnTo>
                  <a:lnTo>
                    <a:pt x="0" y="11911"/>
                  </a:lnTo>
                  <a:lnTo>
                    <a:pt x="34" y="12711"/>
                  </a:lnTo>
                  <a:lnTo>
                    <a:pt x="101" y="13445"/>
                  </a:lnTo>
                  <a:lnTo>
                    <a:pt x="234" y="14179"/>
                  </a:lnTo>
                  <a:lnTo>
                    <a:pt x="401" y="14880"/>
                  </a:lnTo>
                  <a:lnTo>
                    <a:pt x="634" y="15581"/>
                  </a:lnTo>
                  <a:lnTo>
                    <a:pt x="868" y="16281"/>
                  </a:lnTo>
                  <a:lnTo>
                    <a:pt x="1168" y="16982"/>
                  </a:lnTo>
                  <a:lnTo>
                    <a:pt x="1502" y="17616"/>
                  </a:lnTo>
                  <a:lnTo>
                    <a:pt x="1869" y="18283"/>
                  </a:lnTo>
                  <a:lnTo>
                    <a:pt x="2303" y="18950"/>
                  </a:lnTo>
                  <a:lnTo>
                    <a:pt x="2770" y="19584"/>
                  </a:lnTo>
                  <a:lnTo>
                    <a:pt x="3704" y="20885"/>
                  </a:lnTo>
                  <a:lnTo>
                    <a:pt x="4171" y="21553"/>
                  </a:lnTo>
                  <a:lnTo>
                    <a:pt x="4571" y="22253"/>
                  </a:lnTo>
                  <a:lnTo>
                    <a:pt x="4905" y="22954"/>
                  </a:lnTo>
                  <a:lnTo>
                    <a:pt x="5072" y="23321"/>
                  </a:lnTo>
                  <a:lnTo>
                    <a:pt x="5172" y="23721"/>
                  </a:lnTo>
                  <a:lnTo>
                    <a:pt x="5405" y="24589"/>
                  </a:lnTo>
                  <a:lnTo>
                    <a:pt x="5572" y="25489"/>
                  </a:lnTo>
                  <a:lnTo>
                    <a:pt x="5672" y="26390"/>
                  </a:lnTo>
                  <a:lnTo>
                    <a:pt x="5705" y="27258"/>
                  </a:lnTo>
                  <a:lnTo>
                    <a:pt x="5705" y="28158"/>
                  </a:lnTo>
                  <a:lnTo>
                    <a:pt x="5639" y="29059"/>
                  </a:lnTo>
                  <a:lnTo>
                    <a:pt x="5572" y="29960"/>
                  </a:lnTo>
                  <a:lnTo>
                    <a:pt x="5439" y="30861"/>
                  </a:lnTo>
                  <a:lnTo>
                    <a:pt x="10276" y="31194"/>
                  </a:lnTo>
                  <a:lnTo>
                    <a:pt x="10343" y="29993"/>
                  </a:lnTo>
                  <a:lnTo>
                    <a:pt x="10443" y="28792"/>
                  </a:lnTo>
                  <a:lnTo>
                    <a:pt x="10576" y="27591"/>
                  </a:lnTo>
                  <a:lnTo>
                    <a:pt x="10677" y="27024"/>
                  </a:lnTo>
                  <a:lnTo>
                    <a:pt x="10810" y="26423"/>
                  </a:lnTo>
                  <a:lnTo>
                    <a:pt x="10977" y="25856"/>
                  </a:lnTo>
                  <a:lnTo>
                    <a:pt x="11144" y="25323"/>
                  </a:lnTo>
                  <a:lnTo>
                    <a:pt x="11344" y="24755"/>
                  </a:lnTo>
                  <a:lnTo>
                    <a:pt x="11611" y="24255"/>
                  </a:lnTo>
                  <a:lnTo>
                    <a:pt x="11911" y="23721"/>
                  </a:lnTo>
                  <a:lnTo>
                    <a:pt x="12245" y="23254"/>
                  </a:lnTo>
                  <a:lnTo>
                    <a:pt x="12645" y="22787"/>
                  </a:lnTo>
                  <a:lnTo>
                    <a:pt x="13079" y="22320"/>
                  </a:lnTo>
                  <a:lnTo>
                    <a:pt x="13412" y="22020"/>
                  </a:lnTo>
                  <a:lnTo>
                    <a:pt x="13779" y="21753"/>
                  </a:lnTo>
                  <a:lnTo>
                    <a:pt x="14580" y="21219"/>
                  </a:lnTo>
                  <a:lnTo>
                    <a:pt x="15381" y="20718"/>
                  </a:lnTo>
                  <a:lnTo>
                    <a:pt x="16148" y="20185"/>
                  </a:lnTo>
                  <a:lnTo>
                    <a:pt x="16615" y="19818"/>
                  </a:lnTo>
                  <a:lnTo>
                    <a:pt x="17082" y="19417"/>
                  </a:lnTo>
                  <a:lnTo>
                    <a:pt x="17482" y="19017"/>
                  </a:lnTo>
                  <a:lnTo>
                    <a:pt x="17883" y="18617"/>
                  </a:lnTo>
                  <a:lnTo>
                    <a:pt x="18250" y="18150"/>
                  </a:lnTo>
                  <a:lnTo>
                    <a:pt x="18617" y="17683"/>
                  </a:lnTo>
                  <a:lnTo>
                    <a:pt x="18950" y="17215"/>
                  </a:lnTo>
                  <a:lnTo>
                    <a:pt x="19251" y="16715"/>
                  </a:lnTo>
                  <a:lnTo>
                    <a:pt x="19518" y="16215"/>
                  </a:lnTo>
                  <a:lnTo>
                    <a:pt x="19784" y="15714"/>
                  </a:lnTo>
                  <a:lnTo>
                    <a:pt x="20051" y="15180"/>
                  </a:lnTo>
                  <a:lnTo>
                    <a:pt x="20252" y="14647"/>
                  </a:lnTo>
                  <a:lnTo>
                    <a:pt x="20452" y="14079"/>
                  </a:lnTo>
                  <a:lnTo>
                    <a:pt x="20619" y="13512"/>
                  </a:lnTo>
                  <a:lnTo>
                    <a:pt x="20785" y="12945"/>
                  </a:lnTo>
                  <a:lnTo>
                    <a:pt x="20919" y="12378"/>
                  </a:lnTo>
                  <a:lnTo>
                    <a:pt x="21152" y="11277"/>
                  </a:lnTo>
                  <a:lnTo>
                    <a:pt x="21252" y="10710"/>
                  </a:lnTo>
                  <a:lnTo>
                    <a:pt x="21353" y="10143"/>
                  </a:lnTo>
                  <a:lnTo>
                    <a:pt x="21386" y="9575"/>
                  </a:lnTo>
                  <a:lnTo>
                    <a:pt x="21419" y="9008"/>
                  </a:lnTo>
                  <a:lnTo>
                    <a:pt x="21386" y="8441"/>
                  </a:lnTo>
                  <a:lnTo>
                    <a:pt x="21353" y="7874"/>
                  </a:lnTo>
                  <a:lnTo>
                    <a:pt x="21286" y="7373"/>
                  </a:lnTo>
                  <a:lnTo>
                    <a:pt x="21186" y="6906"/>
                  </a:lnTo>
                  <a:lnTo>
                    <a:pt x="21019" y="6439"/>
                  </a:lnTo>
                  <a:lnTo>
                    <a:pt x="20885" y="5972"/>
                  </a:lnTo>
                  <a:lnTo>
                    <a:pt x="20685" y="5505"/>
                  </a:lnTo>
                  <a:lnTo>
                    <a:pt x="20452" y="5071"/>
                  </a:lnTo>
                  <a:lnTo>
                    <a:pt x="20218" y="4638"/>
                  </a:lnTo>
                  <a:lnTo>
                    <a:pt x="19951" y="4204"/>
                  </a:lnTo>
                  <a:lnTo>
                    <a:pt x="19684" y="3804"/>
                  </a:lnTo>
                  <a:lnTo>
                    <a:pt x="19351" y="3403"/>
                  </a:lnTo>
                  <a:lnTo>
                    <a:pt x="19050" y="3036"/>
                  </a:lnTo>
                  <a:lnTo>
                    <a:pt x="18684" y="2703"/>
                  </a:lnTo>
                  <a:lnTo>
                    <a:pt x="18317" y="2369"/>
                  </a:lnTo>
                  <a:lnTo>
                    <a:pt x="17950" y="2035"/>
                  </a:lnTo>
                  <a:lnTo>
                    <a:pt x="17516" y="1735"/>
                  </a:lnTo>
                  <a:lnTo>
                    <a:pt x="17115" y="1468"/>
                  </a:lnTo>
                  <a:lnTo>
                    <a:pt x="16415" y="1101"/>
                  </a:lnTo>
                  <a:lnTo>
                    <a:pt x="15714" y="768"/>
                  </a:lnTo>
                  <a:lnTo>
                    <a:pt x="14980" y="501"/>
                  </a:lnTo>
                  <a:lnTo>
                    <a:pt x="14213" y="301"/>
                  </a:lnTo>
                  <a:lnTo>
                    <a:pt x="13446" y="134"/>
                  </a:lnTo>
                  <a:lnTo>
                    <a:pt x="12678" y="34"/>
                  </a:lnTo>
                  <a:lnTo>
                    <a:pt x="11878" y="0"/>
                  </a:lnTo>
                  <a:close/>
                </a:path>
              </a:pathLst>
            </a:custGeom>
            <a:solidFill>
              <a:srgbClr val="E57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29"/>
            <p:cNvSpPr/>
            <p:nvPr/>
          </p:nvSpPr>
          <p:spPr>
            <a:xfrm>
              <a:off x="2252375" y="1786125"/>
              <a:ext cx="535500" cy="779875"/>
            </a:xfrm>
            <a:custGeom>
              <a:rect b="b" l="l" r="r" t="t"/>
              <a:pathLst>
                <a:path extrusionOk="0" fill="none" h="31195" w="21420">
                  <a:moveTo>
                    <a:pt x="10276" y="31194"/>
                  </a:moveTo>
                  <a:lnTo>
                    <a:pt x="10276" y="31194"/>
                  </a:lnTo>
                  <a:lnTo>
                    <a:pt x="10343" y="29993"/>
                  </a:lnTo>
                  <a:lnTo>
                    <a:pt x="10443" y="28792"/>
                  </a:lnTo>
                  <a:lnTo>
                    <a:pt x="10576" y="27591"/>
                  </a:lnTo>
                  <a:lnTo>
                    <a:pt x="10677" y="27024"/>
                  </a:lnTo>
                  <a:lnTo>
                    <a:pt x="10810" y="26423"/>
                  </a:lnTo>
                  <a:lnTo>
                    <a:pt x="10977" y="25856"/>
                  </a:lnTo>
                  <a:lnTo>
                    <a:pt x="11144" y="25323"/>
                  </a:lnTo>
                  <a:lnTo>
                    <a:pt x="11344" y="24755"/>
                  </a:lnTo>
                  <a:lnTo>
                    <a:pt x="11611" y="24255"/>
                  </a:lnTo>
                  <a:lnTo>
                    <a:pt x="11911" y="23721"/>
                  </a:lnTo>
                  <a:lnTo>
                    <a:pt x="12245" y="23254"/>
                  </a:lnTo>
                  <a:lnTo>
                    <a:pt x="12645" y="22787"/>
                  </a:lnTo>
                  <a:lnTo>
                    <a:pt x="13079" y="22320"/>
                  </a:lnTo>
                  <a:lnTo>
                    <a:pt x="13079" y="22320"/>
                  </a:lnTo>
                  <a:lnTo>
                    <a:pt x="13412" y="22020"/>
                  </a:lnTo>
                  <a:lnTo>
                    <a:pt x="13779" y="21753"/>
                  </a:lnTo>
                  <a:lnTo>
                    <a:pt x="14580" y="21219"/>
                  </a:lnTo>
                  <a:lnTo>
                    <a:pt x="15381" y="20718"/>
                  </a:lnTo>
                  <a:lnTo>
                    <a:pt x="16148" y="20185"/>
                  </a:lnTo>
                  <a:lnTo>
                    <a:pt x="16148" y="20185"/>
                  </a:lnTo>
                  <a:lnTo>
                    <a:pt x="16615" y="19818"/>
                  </a:lnTo>
                  <a:lnTo>
                    <a:pt x="17082" y="19417"/>
                  </a:lnTo>
                  <a:lnTo>
                    <a:pt x="17482" y="19017"/>
                  </a:lnTo>
                  <a:lnTo>
                    <a:pt x="17883" y="18617"/>
                  </a:lnTo>
                  <a:lnTo>
                    <a:pt x="18250" y="18150"/>
                  </a:lnTo>
                  <a:lnTo>
                    <a:pt x="18617" y="17683"/>
                  </a:lnTo>
                  <a:lnTo>
                    <a:pt x="18950" y="17215"/>
                  </a:lnTo>
                  <a:lnTo>
                    <a:pt x="19251" y="16715"/>
                  </a:lnTo>
                  <a:lnTo>
                    <a:pt x="19518" y="16215"/>
                  </a:lnTo>
                  <a:lnTo>
                    <a:pt x="19784" y="15714"/>
                  </a:lnTo>
                  <a:lnTo>
                    <a:pt x="20051" y="15180"/>
                  </a:lnTo>
                  <a:lnTo>
                    <a:pt x="20252" y="14647"/>
                  </a:lnTo>
                  <a:lnTo>
                    <a:pt x="20452" y="14079"/>
                  </a:lnTo>
                  <a:lnTo>
                    <a:pt x="20619" y="13512"/>
                  </a:lnTo>
                  <a:lnTo>
                    <a:pt x="20785" y="12945"/>
                  </a:lnTo>
                  <a:lnTo>
                    <a:pt x="20919" y="12378"/>
                  </a:lnTo>
                  <a:lnTo>
                    <a:pt x="20919" y="12378"/>
                  </a:lnTo>
                  <a:lnTo>
                    <a:pt x="21152" y="11277"/>
                  </a:lnTo>
                  <a:lnTo>
                    <a:pt x="21252" y="10710"/>
                  </a:lnTo>
                  <a:lnTo>
                    <a:pt x="21353" y="10143"/>
                  </a:lnTo>
                  <a:lnTo>
                    <a:pt x="21386" y="9575"/>
                  </a:lnTo>
                  <a:lnTo>
                    <a:pt x="21419" y="9008"/>
                  </a:lnTo>
                  <a:lnTo>
                    <a:pt x="21386" y="8441"/>
                  </a:lnTo>
                  <a:lnTo>
                    <a:pt x="21353" y="7874"/>
                  </a:lnTo>
                  <a:lnTo>
                    <a:pt x="21353" y="7874"/>
                  </a:lnTo>
                  <a:lnTo>
                    <a:pt x="21286" y="7373"/>
                  </a:lnTo>
                  <a:lnTo>
                    <a:pt x="21186" y="6906"/>
                  </a:lnTo>
                  <a:lnTo>
                    <a:pt x="21019" y="6439"/>
                  </a:lnTo>
                  <a:lnTo>
                    <a:pt x="20885" y="5972"/>
                  </a:lnTo>
                  <a:lnTo>
                    <a:pt x="20685" y="5505"/>
                  </a:lnTo>
                  <a:lnTo>
                    <a:pt x="20452" y="5071"/>
                  </a:lnTo>
                  <a:lnTo>
                    <a:pt x="20218" y="4638"/>
                  </a:lnTo>
                  <a:lnTo>
                    <a:pt x="19951" y="4204"/>
                  </a:lnTo>
                  <a:lnTo>
                    <a:pt x="19684" y="3804"/>
                  </a:lnTo>
                  <a:lnTo>
                    <a:pt x="19351" y="3403"/>
                  </a:lnTo>
                  <a:lnTo>
                    <a:pt x="19050" y="3036"/>
                  </a:lnTo>
                  <a:lnTo>
                    <a:pt x="18684" y="2703"/>
                  </a:lnTo>
                  <a:lnTo>
                    <a:pt x="18317" y="2369"/>
                  </a:lnTo>
                  <a:lnTo>
                    <a:pt x="17950" y="2035"/>
                  </a:lnTo>
                  <a:lnTo>
                    <a:pt x="17516" y="1735"/>
                  </a:lnTo>
                  <a:lnTo>
                    <a:pt x="17115" y="1468"/>
                  </a:lnTo>
                  <a:lnTo>
                    <a:pt x="17115" y="1468"/>
                  </a:lnTo>
                  <a:lnTo>
                    <a:pt x="16415" y="1101"/>
                  </a:lnTo>
                  <a:lnTo>
                    <a:pt x="15714" y="768"/>
                  </a:lnTo>
                  <a:lnTo>
                    <a:pt x="14980" y="501"/>
                  </a:lnTo>
                  <a:lnTo>
                    <a:pt x="14213" y="301"/>
                  </a:lnTo>
                  <a:lnTo>
                    <a:pt x="13446" y="134"/>
                  </a:lnTo>
                  <a:lnTo>
                    <a:pt x="12678" y="34"/>
                  </a:lnTo>
                  <a:lnTo>
                    <a:pt x="11878" y="0"/>
                  </a:lnTo>
                  <a:lnTo>
                    <a:pt x="11110" y="0"/>
                  </a:lnTo>
                  <a:lnTo>
                    <a:pt x="10310" y="67"/>
                  </a:lnTo>
                  <a:lnTo>
                    <a:pt x="9542" y="201"/>
                  </a:lnTo>
                  <a:lnTo>
                    <a:pt x="8775" y="367"/>
                  </a:lnTo>
                  <a:lnTo>
                    <a:pt x="8041" y="601"/>
                  </a:lnTo>
                  <a:lnTo>
                    <a:pt x="7274" y="868"/>
                  </a:lnTo>
                  <a:lnTo>
                    <a:pt x="6573" y="1168"/>
                  </a:lnTo>
                  <a:lnTo>
                    <a:pt x="5872" y="1535"/>
                  </a:lnTo>
                  <a:lnTo>
                    <a:pt x="5205" y="1969"/>
                  </a:lnTo>
                  <a:lnTo>
                    <a:pt x="5205" y="1969"/>
                  </a:lnTo>
                  <a:lnTo>
                    <a:pt x="4571" y="2436"/>
                  </a:lnTo>
                  <a:lnTo>
                    <a:pt x="3971" y="2936"/>
                  </a:lnTo>
                  <a:lnTo>
                    <a:pt x="3437" y="3470"/>
                  </a:lnTo>
                  <a:lnTo>
                    <a:pt x="2903" y="4037"/>
                  </a:lnTo>
                  <a:lnTo>
                    <a:pt x="2403" y="4638"/>
                  </a:lnTo>
                  <a:lnTo>
                    <a:pt x="1969" y="5305"/>
                  </a:lnTo>
                  <a:lnTo>
                    <a:pt x="1569" y="5972"/>
                  </a:lnTo>
                  <a:lnTo>
                    <a:pt x="1202" y="6640"/>
                  </a:lnTo>
                  <a:lnTo>
                    <a:pt x="901" y="7373"/>
                  </a:lnTo>
                  <a:lnTo>
                    <a:pt x="634" y="8107"/>
                  </a:lnTo>
                  <a:lnTo>
                    <a:pt x="401" y="8841"/>
                  </a:lnTo>
                  <a:lnTo>
                    <a:pt x="234" y="9609"/>
                  </a:lnTo>
                  <a:lnTo>
                    <a:pt x="101" y="10376"/>
                  </a:lnTo>
                  <a:lnTo>
                    <a:pt x="34" y="11143"/>
                  </a:lnTo>
                  <a:lnTo>
                    <a:pt x="0" y="11911"/>
                  </a:lnTo>
                  <a:lnTo>
                    <a:pt x="34" y="12711"/>
                  </a:lnTo>
                  <a:lnTo>
                    <a:pt x="34" y="12711"/>
                  </a:lnTo>
                  <a:lnTo>
                    <a:pt x="101" y="13445"/>
                  </a:lnTo>
                  <a:lnTo>
                    <a:pt x="234" y="14179"/>
                  </a:lnTo>
                  <a:lnTo>
                    <a:pt x="401" y="14880"/>
                  </a:lnTo>
                  <a:lnTo>
                    <a:pt x="634" y="15581"/>
                  </a:lnTo>
                  <a:lnTo>
                    <a:pt x="868" y="16281"/>
                  </a:lnTo>
                  <a:lnTo>
                    <a:pt x="1168" y="16982"/>
                  </a:lnTo>
                  <a:lnTo>
                    <a:pt x="1502" y="17616"/>
                  </a:lnTo>
                  <a:lnTo>
                    <a:pt x="1869" y="18283"/>
                  </a:lnTo>
                  <a:lnTo>
                    <a:pt x="1869" y="18283"/>
                  </a:lnTo>
                  <a:lnTo>
                    <a:pt x="2303" y="18950"/>
                  </a:lnTo>
                  <a:lnTo>
                    <a:pt x="2770" y="19584"/>
                  </a:lnTo>
                  <a:lnTo>
                    <a:pt x="3704" y="20885"/>
                  </a:lnTo>
                  <a:lnTo>
                    <a:pt x="4171" y="21553"/>
                  </a:lnTo>
                  <a:lnTo>
                    <a:pt x="4571" y="22253"/>
                  </a:lnTo>
                  <a:lnTo>
                    <a:pt x="4905" y="22954"/>
                  </a:lnTo>
                  <a:lnTo>
                    <a:pt x="5072" y="23321"/>
                  </a:lnTo>
                  <a:lnTo>
                    <a:pt x="5172" y="23721"/>
                  </a:lnTo>
                  <a:lnTo>
                    <a:pt x="5172" y="23721"/>
                  </a:lnTo>
                  <a:lnTo>
                    <a:pt x="5405" y="24589"/>
                  </a:lnTo>
                  <a:lnTo>
                    <a:pt x="5572" y="25489"/>
                  </a:lnTo>
                  <a:lnTo>
                    <a:pt x="5672" y="26390"/>
                  </a:lnTo>
                  <a:lnTo>
                    <a:pt x="5705" y="27258"/>
                  </a:lnTo>
                  <a:lnTo>
                    <a:pt x="5705" y="28158"/>
                  </a:lnTo>
                  <a:lnTo>
                    <a:pt x="5639" y="29059"/>
                  </a:lnTo>
                  <a:lnTo>
                    <a:pt x="5572" y="29960"/>
                  </a:lnTo>
                  <a:lnTo>
                    <a:pt x="5439" y="30861"/>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29"/>
            <p:cNvSpPr/>
            <p:nvPr/>
          </p:nvSpPr>
          <p:spPr>
            <a:xfrm>
              <a:off x="2169800" y="1705225"/>
              <a:ext cx="673950" cy="859100"/>
            </a:xfrm>
            <a:custGeom>
              <a:rect b="b" l="l" r="r" t="t"/>
              <a:pathLst>
                <a:path extrusionOk="0" h="34364" w="26958">
                  <a:moveTo>
                    <a:pt x="15281" y="0"/>
                  </a:moveTo>
                  <a:lnTo>
                    <a:pt x="14146" y="34"/>
                  </a:lnTo>
                  <a:lnTo>
                    <a:pt x="13045" y="134"/>
                  </a:lnTo>
                  <a:lnTo>
                    <a:pt x="11911" y="267"/>
                  </a:lnTo>
                  <a:lnTo>
                    <a:pt x="10810" y="501"/>
                  </a:lnTo>
                  <a:lnTo>
                    <a:pt x="9742" y="801"/>
                  </a:lnTo>
                  <a:lnTo>
                    <a:pt x="8775" y="1135"/>
                  </a:lnTo>
                  <a:lnTo>
                    <a:pt x="7841" y="1535"/>
                  </a:lnTo>
                  <a:lnTo>
                    <a:pt x="6973" y="2002"/>
                  </a:lnTo>
                  <a:lnTo>
                    <a:pt x="6106" y="2536"/>
                  </a:lnTo>
                  <a:lnTo>
                    <a:pt x="5305" y="3103"/>
                  </a:lnTo>
                  <a:lnTo>
                    <a:pt x="4538" y="3770"/>
                  </a:lnTo>
                  <a:lnTo>
                    <a:pt x="3804" y="4504"/>
                  </a:lnTo>
                  <a:lnTo>
                    <a:pt x="3470" y="4871"/>
                  </a:lnTo>
                  <a:lnTo>
                    <a:pt x="3137" y="5271"/>
                  </a:lnTo>
                  <a:lnTo>
                    <a:pt x="2570" y="6039"/>
                  </a:lnTo>
                  <a:lnTo>
                    <a:pt x="2069" y="6873"/>
                  </a:lnTo>
                  <a:lnTo>
                    <a:pt x="1602" y="7707"/>
                  </a:lnTo>
                  <a:lnTo>
                    <a:pt x="1202" y="8574"/>
                  </a:lnTo>
                  <a:lnTo>
                    <a:pt x="835" y="9475"/>
                  </a:lnTo>
                  <a:lnTo>
                    <a:pt x="568" y="10409"/>
                  </a:lnTo>
                  <a:lnTo>
                    <a:pt x="334" y="11343"/>
                  </a:lnTo>
                  <a:lnTo>
                    <a:pt x="167" y="12311"/>
                  </a:lnTo>
                  <a:lnTo>
                    <a:pt x="67" y="13312"/>
                  </a:lnTo>
                  <a:lnTo>
                    <a:pt x="1" y="14313"/>
                  </a:lnTo>
                  <a:lnTo>
                    <a:pt x="67" y="15314"/>
                  </a:lnTo>
                  <a:lnTo>
                    <a:pt x="167" y="16314"/>
                  </a:lnTo>
                  <a:lnTo>
                    <a:pt x="334" y="17315"/>
                  </a:lnTo>
                  <a:lnTo>
                    <a:pt x="534" y="18283"/>
                  </a:lnTo>
                  <a:lnTo>
                    <a:pt x="835" y="19250"/>
                  </a:lnTo>
                  <a:lnTo>
                    <a:pt x="1168" y="20185"/>
                  </a:lnTo>
                  <a:lnTo>
                    <a:pt x="1602" y="21085"/>
                  </a:lnTo>
                  <a:lnTo>
                    <a:pt x="2036" y="21986"/>
                  </a:lnTo>
                  <a:lnTo>
                    <a:pt x="2536" y="22854"/>
                  </a:lnTo>
                  <a:lnTo>
                    <a:pt x="3103" y="23688"/>
                  </a:lnTo>
                  <a:lnTo>
                    <a:pt x="3704" y="24488"/>
                  </a:lnTo>
                  <a:lnTo>
                    <a:pt x="4371" y="25256"/>
                  </a:lnTo>
                  <a:lnTo>
                    <a:pt x="5038" y="25990"/>
                  </a:lnTo>
                  <a:lnTo>
                    <a:pt x="5772" y="26690"/>
                  </a:lnTo>
                  <a:lnTo>
                    <a:pt x="6473" y="27257"/>
                  </a:lnTo>
                  <a:lnTo>
                    <a:pt x="7174" y="27825"/>
                  </a:lnTo>
                  <a:lnTo>
                    <a:pt x="7174" y="33496"/>
                  </a:lnTo>
                  <a:lnTo>
                    <a:pt x="7174" y="33830"/>
                  </a:lnTo>
                  <a:lnTo>
                    <a:pt x="7207" y="34130"/>
                  </a:lnTo>
                  <a:lnTo>
                    <a:pt x="7207" y="34230"/>
                  </a:lnTo>
                  <a:lnTo>
                    <a:pt x="7274" y="34297"/>
                  </a:lnTo>
                  <a:lnTo>
                    <a:pt x="7340" y="34364"/>
                  </a:lnTo>
                  <a:lnTo>
                    <a:pt x="7541" y="34364"/>
                  </a:lnTo>
                  <a:lnTo>
                    <a:pt x="7607" y="34297"/>
                  </a:lnTo>
                  <a:lnTo>
                    <a:pt x="7674" y="34230"/>
                  </a:lnTo>
                  <a:lnTo>
                    <a:pt x="7674" y="34130"/>
                  </a:lnTo>
                  <a:lnTo>
                    <a:pt x="7674" y="33663"/>
                  </a:lnTo>
                  <a:lnTo>
                    <a:pt x="7674" y="33630"/>
                  </a:lnTo>
                  <a:lnTo>
                    <a:pt x="7641" y="28292"/>
                  </a:lnTo>
                  <a:lnTo>
                    <a:pt x="7674" y="27991"/>
                  </a:lnTo>
                  <a:lnTo>
                    <a:pt x="7641" y="27691"/>
                  </a:lnTo>
                  <a:lnTo>
                    <a:pt x="7607" y="27591"/>
                  </a:lnTo>
                  <a:lnTo>
                    <a:pt x="7541" y="27524"/>
                  </a:lnTo>
                  <a:lnTo>
                    <a:pt x="7374" y="27391"/>
                  </a:lnTo>
                  <a:lnTo>
                    <a:pt x="6540" y="26724"/>
                  </a:lnTo>
                  <a:lnTo>
                    <a:pt x="5739" y="25990"/>
                  </a:lnTo>
                  <a:lnTo>
                    <a:pt x="4972" y="25256"/>
                  </a:lnTo>
                  <a:lnTo>
                    <a:pt x="4304" y="24455"/>
                  </a:lnTo>
                  <a:lnTo>
                    <a:pt x="3637" y="23621"/>
                  </a:lnTo>
                  <a:lnTo>
                    <a:pt x="3070" y="22753"/>
                  </a:lnTo>
                  <a:lnTo>
                    <a:pt x="2536" y="21886"/>
                  </a:lnTo>
                  <a:lnTo>
                    <a:pt x="2036" y="20952"/>
                  </a:lnTo>
                  <a:lnTo>
                    <a:pt x="1602" y="19984"/>
                  </a:lnTo>
                  <a:lnTo>
                    <a:pt x="1268" y="19017"/>
                  </a:lnTo>
                  <a:lnTo>
                    <a:pt x="968" y="18016"/>
                  </a:lnTo>
                  <a:lnTo>
                    <a:pt x="735" y="17015"/>
                  </a:lnTo>
                  <a:lnTo>
                    <a:pt x="601" y="16014"/>
                  </a:lnTo>
                  <a:lnTo>
                    <a:pt x="534" y="14980"/>
                  </a:lnTo>
                  <a:lnTo>
                    <a:pt x="501" y="13979"/>
                  </a:lnTo>
                  <a:lnTo>
                    <a:pt x="568" y="12978"/>
                  </a:lnTo>
                  <a:lnTo>
                    <a:pt x="701" y="11977"/>
                  </a:lnTo>
                  <a:lnTo>
                    <a:pt x="901" y="10976"/>
                  </a:lnTo>
                  <a:lnTo>
                    <a:pt x="1202" y="10009"/>
                  </a:lnTo>
                  <a:lnTo>
                    <a:pt x="1535" y="9075"/>
                  </a:lnTo>
                  <a:lnTo>
                    <a:pt x="1936" y="8141"/>
                  </a:lnTo>
                  <a:lnTo>
                    <a:pt x="2403" y="7240"/>
                  </a:lnTo>
                  <a:lnTo>
                    <a:pt x="2937" y="6372"/>
                  </a:lnTo>
                  <a:lnTo>
                    <a:pt x="3504" y="5572"/>
                  </a:lnTo>
                  <a:lnTo>
                    <a:pt x="4171" y="4804"/>
                  </a:lnTo>
                  <a:lnTo>
                    <a:pt x="4538" y="4437"/>
                  </a:lnTo>
                  <a:lnTo>
                    <a:pt x="4905" y="4070"/>
                  </a:lnTo>
                  <a:lnTo>
                    <a:pt x="5272" y="3737"/>
                  </a:lnTo>
                  <a:lnTo>
                    <a:pt x="5672" y="3403"/>
                  </a:lnTo>
                  <a:lnTo>
                    <a:pt x="6139" y="3070"/>
                  </a:lnTo>
                  <a:lnTo>
                    <a:pt x="6606" y="2769"/>
                  </a:lnTo>
                  <a:lnTo>
                    <a:pt x="7073" y="2469"/>
                  </a:lnTo>
                  <a:lnTo>
                    <a:pt x="7574" y="2202"/>
                  </a:lnTo>
                  <a:lnTo>
                    <a:pt x="8074" y="1935"/>
                  </a:lnTo>
                  <a:lnTo>
                    <a:pt x="8575" y="1735"/>
                  </a:lnTo>
                  <a:lnTo>
                    <a:pt x="9109" y="1502"/>
                  </a:lnTo>
                  <a:lnTo>
                    <a:pt x="9642" y="1335"/>
                  </a:lnTo>
                  <a:lnTo>
                    <a:pt x="10176" y="1168"/>
                  </a:lnTo>
                  <a:lnTo>
                    <a:pt x="10710" y="1034"/>
                  </a:lnTo>
                  <a:lnTo>
                    <a:pt x="11811" y="801"/>
                  </a:lnTo>
                  <a:lnTo>
                    <a:pt x="12912" y="634"/>
                  </a:lnTo>
                  <a:lnTo>
                    <a:pt x="14046" y="534"/>
                  </a:lnTo>
                  <a:lnTo>
                    <a:pt x="15181" y="501"/>
                  </a:lnTo>
                  <a:lnTo>
                    <a:pt x="16382" y="534"/>
                  </a:lnTo>
                  <a:lnTo>
                    <a:pt x="16949" y="567"/>
                  </a:lnTo>
                  <a:lnTo>
                    <a:pt x="17549" y="634"/>
                  </a:lnTo>
                  <a:lnTo>
                    <a:pt x="18116" y="734"/>
                  </a:lnTo>
                  <a:lnTo>
                    <a:pt x="18684" y="834"/>
                  </a:lnTo>
                  <a:lnTo>
                    <a:pt x="19251" y="1001"/>
                  </a:lnTo>
                  <a:lnTo>
                    <a:pt x="19818" y="1168"/>
                  </a:lnTo>
                  <a:lnTo>
                    <a:pt x="20352" y="1368"/>
                  </a:lnTo>
                  <a:lnTo>
                    <a:pt x="20886" y="1602"/>
                  </a:lnTo>
                  <a:lnTo>
                    <a:pt x="21386" y="1869"/>
                  </a:lnTo>
                  <a:lnTo>
                    <a:pt x="21886" y="2202"/>
                  </a:lnTo>
                  <a:lnTo>
                    <a:pt x="22320" y="2536"/>
                  </a:lnTo>
                  <a:lnTo>
                    <a:pt x="22787" y="2936"/>
                  </a:lnTo>
                  <a:lnTo>
                    <a:pt x="23154" y="3336"/>
                  </a:lnTo>
                  <a:lnTo>
                    <a:pt x="23488" y="3737"/>
                  </a:lnTo>
                  <a:lnTo>
                    <a:pt x="23821" y="4171"/>
                  </a:lnTo>
                  <a:lnTo>
                    <a:pt x="24155" y="4638"/>
                  </a:lnTo>
                  <a:lnTo>
                    <a:pt x="24422" y="5071"/>
                  </a:lnTo>
                  <a:lnTo>
                    <a:pt x="24689" y="5572"/>
                  </a:lnTo>
                  <a:lnTo>
                    <a:pt x="24956" y="6039"/>
                  </a:lnTo>
                  <a:lnTo>
                    <a:pt x="25189" y="6539"/>
                  </a:lnTo>
                  <a:lnTo>
                    <a:pt x="25389" y="7040"/>
                  </a:lnTo>
                  <a:lnTo>
                    <a:pt x="25590" y="7574"/>
                  </a:lnTo>
                  <a:lnTo>
                    <a:pt x="25923" y="8608"/>
                  </a:lnTo>
                  <a:lnTo>
                    <a:pt x="26157" y="9675"/>
                  </a:lnTo>
                  <a:lnTo>
                    <a:pt x="26357" y="10710"/>
                  </a:lnTo>
                  <a:lnTo>
                    <a:pt x="26457" y="11811"/>
                  </a:lnTo>
                  <a:lnTo>
                    <a:pt x="26490" y="12878"/>
                  </a:lnTo>
                  <a:lnTo>
                    <a:pt x="26424" y="13979"/>
                  </a:lnTo>
                  <a:lnTo>
                    <a:pt x="26290" y="15047"/>
                  </a:lnTo>
                  <a:lnTo>
                    <a:pt x="26224" y="15581"/>
                  </a:lnTo>
                  <a:lnTo>
                    <a:pt x="26090" y="16114"/>
                  </a:lnTo>
                  <a:lnTo>
                    <a:pt x="25957" y="16648"/>
                  </a:lnTo>
                  <a:lnTo>
                    <a:pt x="25823" y="17182"/>
                  </a:lnTo>
                  <a:lnTo>
                    <a:pt x="25623" y="17682"/>
                  </a:lnTo>
                  <a:lnTo>
                    <a:pt x="25456" y="18183"/>
                  </a:lnTo>
                  <a:lnTo>
                    <a:pt x="25223" y="18683"/>
                  </a:lnTo>
                  <a:lnTo>
                    <a:pt x="24989" y="19184"/>
                  </a:lnTo>
                  <a:lnTo>
                    <a:pt x="24756" y="19651"/>
                  </a:lnTo>
                  <a:lnTo>
                    <a:pt x="24489" y="20118"/>
                  </a:lnTo>
                  <a:lnTo>
                    <a:pt x="24188" y="20552"/>
                  </a:lnTo>
                  <a:lnTo>
                    <a:pt x="23888" y="21019"/>
                  </a:lnTo>
                  <a:lnTo>
                    <a:pt x="23555" y="21419"/>
                  </a:lnTo>
                  <a:lnTo>
                    <a:pt x="23221" y="21853"/>
                  </a:lnTo>
                  <a:lnTo>
                    <a:pt x="22854" y="22253"/>
                  </a:lnTo>
                  <a:lnTo>
                    <a:pt x="22487" y="22620"/>
                  </a:lnTo>
                  <a:lnTo>
                    <a:pt x="22120" y="22987"/>
                  </a:lnTo>
                  <a:lnTo>
                    <a:pt x="21720" y="23354"/>
                  </a:lnTo>
                  <a:lnTo>
                    <a:pt x="21286" y="23688"/>
                  </a:lnTo>
                  <a:lnTo>
                    <a:pt x="20886" y="24021"/>
                  </a:lnTo>
                  <a:lnTo>
                    <a:pt x="20418" y="24321"/>
                  </a:lnTo>
                  <a:lnTo>
                    <a:pt x="19985" y="24622"/>
                  </a:lnTo>
                  <a:lnTo>
                    <a:pt x="19518" y="24889"/>
                  </a:lnTo>
                  <a:lnTo>
                    <a:pt x="19051" y="25156"/>
                  </a:lnTo>
                  <a:lnTo>
                    <a:pt x="18584" y="25389"/>
                  </a:lnTo>
                  <a:lnTo>
                    <a:pt x="18116" y="25589"/>
                  </a:lnTo>
                  <a:lnTo>
                    <a:pt x="17116" y="25956"/>
                  </a:lnTo>
                  <a:lnTo>
                    <a:pt x="16682" y="26123"/>
                  </a:lnTo>
                  <a:lnTo>
                    <a:pt x="16248" y="26357"/>
                  </a:lnTo>
                  <a:lnTo>
                    <a:pt x="16048" y="26490"/>
                  </a:lnTo>
                  <a:lnTo>
                    <a:pt x="15881" y="26657"/>
                  </a:lnTo>
                  <a:lnTo>
                    <a:pt x="15714" y="26824"/>
                  </a:lnTo>
                  <a:lnTo>
                    <a:pt x="15581" y="27057"/>
                  </a:lnTo>
                  <a:lnTo>
                    <a:pt x="15481" y="27291"/>
                  </a:lnTo>
                  <a:lnTo>
                    <a:pt x="15381" y="27558"/>
                  </a:lnTo>
                  <a:lnTo>
                    <a:pt x="15314" y="27825"/>
                  </a:lnTo>
                  <a:lnTo>
                    <a:pt x="15281" y="28091"/>
                  </a:lnTo>
                  <a:lnTo>
                    <a:pt x="15214" y="28659"/>
                  </a:lnTo>
                  <a:lnTo>
                    <a:pt x="15147" y="29226"/>
                  </a:lnTo>
                  <a:lnTo>
                    <a:pt x="14914" y="31795"/>
                  </a:lnTo>
                  <a:lnTo>
                    <a:pt x="14713" y="34130"/>
                  </a:lnTo>
                  <a:lnTo>
                    <a:pt x="15114" y="34097"/>
                  </a:lnTo>
                  <a:lnTo>
                    <a:pt x="15214" y="34097"/>
                  </a:lnTo>
                  <a:lnTo>
                    <a:pt x="15648" y="29226"/>
                  </a:lnTo>
                  <a:lnTo>
                    <a:pt x="15681" y="28659"/>
                  </a:lnTo>
                  <a:lnTo>
                    <a:pt x="15748" y="28058"/>
                  </a:lnTo>
                  <a:lnTo>
                    <a:pt x="15814" y="27791"/>
                  </a:lnTo>
                  <a:lnTo>
                    <a:pt x="15881" y="27524"/>
                  </a:lnTo>
                  <a:lnTo>
                    <a:pt x="16015" y="27257"/>
                  </a:lnTo>
                  <a:lnTo>
                    <a:pt x="16181" y="27024"/>
                  </a:lnTo>
                  <a:lnTo>
                    <a:pt x="16348" y="26857"/>
                  </a:lnTo>
                  <a:lnTo>
                    <a:pt x="16582" y="26724"/>
                  </a:lnTo>
                  <a:lnTo>
                    <a:pt x="16815" y="26590"/>
                  </a:lnTo>
                  <a:lnTo>
                    <a:pt x="17049" y="26490"/>
                  </a:lnTo>
                  <a:lnTo>
                    <a:pt x="17549" y="26290"/>
                  </a:lnTo>
                  <a:lnTo>
                    <a:pt x="18050" y="26123"/>
                  </a:lnTo>
                  <a:lnTo>
                    <a:pt x="18984" y="25723"/>
                  </a:lnTo>
                  <a:lnTo>
                    <a:pt x="19851" y="25256"/>
                  </a:lnTo>
                  <a:lnTo>
                    <a:pt x="20719" y="24722"/>
                  </a:lnTo>
                  <a:lnTo>
                    <a:pt x="21519" y="24121"/>
                  </a:lnTo>
                  <a:lnTo>
                    <a:pt x="22320" y="23454"/>
                  </a:lnTo>
                  <a:lnTo>
                    <a:pt x="23021" y="22753"/>
                  </a:lnTo>
                  <a:lnTo>
                    <a:pt x="23688" y="22019"/>
                  </a:lnTo>
                  <a:lnTo>
                    <a:pt x="24322" y="21219"/>
                  </a:lnTo>
                  <a:lnTo>
                    <a:pt x="24622" y="20785"/>
                  </a:lnTo>
                  <a:lnTo>
                    <a:pt x="24889" y="20351"/>
                  </a:lnTo>
                  <a:lnTo>
                    <a:pt x="25156" y="19884"/>
                  </a:lnTo>
                  <a:lnTo>
                    <a:pt x="25423" y="19417"/>
                  </a:lnTo>
                  <a:lnTo>
                    <a:pt x="25857" y="18483"/>
                  </a:lnTo>
                  <a:lnTo>
                    <a:pt x="26190" y="17482"/>
                  </a:lnTo>
                  <a:lnTo>
                    <a:pt x="26490" y="16481"/>
                  </a:lnTo>
                  <a:lnTo>
                    <a:pt x="26724" y="15480"/>
                  </a:lnTo>
                  <a:lnTo>
                    <a:pt x="26857" y="14446"/>
                  </a:lnTo>
                  <a:lnTo>
                    <a:pt x="26924" y="13412"/>
                  </a:lnTo>
                  <a:lnTo>
                    <a:pt x="26958" y="12378"/>
                  </a:lnTo>
                  <a:lnTo>
                    <a:pt x="26891" y="11310"/>
                  </a:lnTo>
                  <a:lnTo>
                    <a:pt x="26757" y="10276"/>
                  </a:lnTo>
                  <a:lnTo>
                    <a:pt x="26557" y="9275"/>
                  </a:lnTo>
                  <a:lnTo>
                    <a:pt x="26290" y="8241"/>
                  </a:lnTo>
                  <a:lnTo>
                    <a:pt x="25957" y="7240"/>
                  </a:lnTo>
                  <a:lnTo>
                    <a:pt x="25590" y="6306"/>
                  </a:lnTo>
                  <a:lnTo>
                    <a:pt x="25123" y="5338"/>
                  </a:lnTo>
                  <a:lnTo>
                    <a:pt x="24856" y="4905"/>
                  </a:lnTo>
                  <a:lnTo>
                    <a:pt x="24589" y="4471"/>
                  </a:lnTo>
                  <a:lnTo>
                    <a:pt x="24289" y="4037"/>
                  </a:lnTo>
                  <a:lnTo>
                    <a:pt x="23988" y="3603"/>
                  </a:lnTo>
                  <a:lnTo>
                    <a:pt x="23655" y="3203"/>
                  </a:lnTo>
                  <a:lnTo>
                    <a:pt x="23321" y="2803"/>
                  </a:lnTo>
                  <a:lnTo>
                    <a:pt x="22954" y="2436"/>
                  </a:lnTo>
                  <a:lnTo>
                    <a:pt x="22554" y="2102"/>
                  </a:lnTo>
                  <a:lnTo>
                    <a:pt x="22120" y="1768"/>
                  </a:lnTo>
                  <a:lnTo>
                    <a:pt x="21653" y="1468"/>
                  </a:lnTo>
                  <a:lnTo>
                    <a:pt x="21186" y="1201"/>
                  </a:lnTo>
                  <a:lnTo>
                    <a:pt x="20685" y="968"/>
                  </a:lnTo>
                  <a:lnTo>
                    <a:pt x="20185" y="768"/>
                  </a:lnTo>
                  <a:lnTo>
                    <a:pt x="19684" y="601"/>
                  </a:lnTo>
                  <a:lnTo>
                    <a:pt x="19151" y="467"/>
                  </a:lnTo>
                  <a:lnTo>
                    <a:pt x="18617" y="334"/>
                  </a:lnTo>
                  <a:lnTo>
                    <a:pt x="17516" y="167"/>
                  </a:lnTo>
                  <a:lnTo>
                    <a:pt x="16415" y="67"/>
                  </a:lnTo>
                  <a:lnTo>
                    <a:pt x="1528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29"/>
            <p:cNvSpPr/>
            <p:nvPr/>
          </p:nvSpPr>
          <p:spPr>
            <a:xfrm>
              <a:off x="2324100" y="1889550"/>
              <a:ext cx="321975" cy="844100"/>
            </a:xfrm>
            <a:custGeom>
              <a:rect b="b" l="l" r="r" t="t"/>
              <a:pathLst>
                <a:path extrusionOk="0" h="33764" w="12879">
                  <a:moveTo>
                    <a:pt x="10477" y="1168"/>
                  </a:moveTo>
                  <a:lnTo>
                    <a:pt x="10877" y="1201"/>
                  </a:lnTo>
                  <a:lnTo>
                    <a:pt x="11311" y="1235"/>
                  </a:lnTo>
                  <a:lnTo>
                    <a:pt x="10910" y="1402"/>
                  </a:lnTo>
                  <a:lnTo>
                    <a:pt x="10543" y="1535"/>
                  </a:lnTo>
                  <a:lnTo>
                    <a:pt x="10143" y="1635"/>
                  </a:lnTo>
                  <a:lnTo>
                    <a:pt x="9743" y="1735"/>
                  </a:lnTo>
                  <a:lnTo>
                    <a:pt x="9309" y="1769"/>
                  </a:lnTo>
                  <a:lnTo>
                    <a:pt x="8908" y="1802"/>
                  </a:lnTo>
                  <a:lnTo>
                    <a:pt x="8074" y="1802"/>
                  </a:lnTo>
                  <a:lnTo>
                    <a:pt x="8441" y="1602"/>
                  </a:lnTo>
                  <a:lnTo>
                    <a:pt x="8842" y="1468"/>
                  </a:lnTo>
                  <a:lnTo>
                    <a:pt x="9242" y="1335"/>
                  </a:lnTo>
                  <a:lnTo>
                    <a:pt x="9642" y="1268"/>
                  </a:lnTo>
                  <a:lnTo>
                    <a:pt x="10076" y="1201"/>
                  </a:lnTo>
                  <a:lnTo>
                    <a:pt x="10477" y="1168"/>
                  </a:lnTo>
                  <a:close/>
                  <a:moveTo>
                    <a:pt x="4638" y="12244"/>
                  </a:moveTo>
                  <a:lnTo>
                    <a:pt x="4671" y="12311"/>
                  </a:lnTo>
                  <a:lnTo>
                    <a:pt x="4738" y="12344"/>
                  </a:lnTo>
                  <a:lnTo>
                    <a:pt x="5038" y="12411"/>
                  </a:lnTo>
                  <a:lnTo>
                    <a:pt x="5472" y="12478"/>
                  </a:lnTo>
                  <a:lnTo>
                    <a:pt x="5939" y="12511"/>
                  </a:lnTo>
                  <a:lnTo>
                    <a:pt x="7140" y="12511"/>
                  </a:lnTo>
                  <a:lnTo>
                    <a:pt x="7240" y="12478"/>
                  </a:lnTo>
                  <a:lnTo>
                    <a:pt x="5839" y="26524"/>
                  </a:lnTo>
                  <a:lnTo>
                    <a:pt x="4705" y="26557"/>
                  </a:lnTo>
                  <a:lnTo>
                    <a:pt x="4705" y="26557"/>
                  </a:lnTo>
                  <a:lnTo>
                    <a:pt x="4805" y="24755"/>
                  </a:lnTo>
                  <a:lnTo>
                    <a:pt x="4872" y="22987"/>
                  </a:lnTo>
                  <a:lnTo>
                    <a:pt x="4938" y="21186"/>
                  </a:lnTo>
                  <a:lnTo>
                    <a:pt x="4938" y="19384"/>
                  </a:lnTo>
                  <a:lnTo>
                    <a:pt x="4905" y="17616"/>
                  </a:lnTo>
                  <a:lnTo>
                    <a:pt x="4872" y="15814"/>
                  </a:lnTo>
                  <a:lnTo>
                    <a:pt x="4772" y="14046"/>
                  </a:lnTo>
                  <a:lnTo>
                    <a:pt x="4638" y="12244"/>
                  </a:lnTo>
                  <a:close/>
                  <a:moveTo>
                    <a:pt x="9642" y="26991"/>
                  </a:moveTo>
                  <a:lnTo>
                    <a:pt x="9642" y="27157"/>
                  </a:lnTo>
                  <a:lnTo>
                    <a:pt x="9609" y="27324"/>
                  </a:lnTo>
                  <a:lnTo>
                    <a:pt x="9509" y="27458"/>
                  </a:lnTo>
                  <a:lnTo>
                    <a:pt x="9376" y="27591"/>
                  </a:lnTo>
                  <a:lnTo>
                    <a:pt x="9242" y="27691"/>
                  </a:lnTo>
                  <a:lnTo>
                    <a:pt x="9075" y="27791"/>
                  </a:lnTo>
                  <a:lnTo>
                    <a:pt x="8908" y="27858"/>
                  </a:lnTo>
                  <a:lnTo>
                    <a:pt x="8742" y="27925"/>
                  </a:lnTo>
                  <a:lnTo>
                    <a:pt x="8308" y="27958"/>
                  </a:lnTo>
                  <a:lnTo>
                    <a:pt x="7841" y="27991"/>
                  </a:lnTo>
                  <a:lnTo>
                    <a:pt x="6907" y="28025"/>
                  </a:lnTo>
                  <a:lnTo>
                    <a:pt x="4905" y="28025"/>
                  </a:lnTo>
                  <a:lnTo>
                    <a:pt x="3937" y="27991"/>
                  </a:lnTo>
                  <a:lnTo>
                    <a:pt x="2937" y="27925"/>
                  </a:lnTo>
                  <a:lnTo>
                    <a:pt x="1969" y="27825"/>
                  </a:lnTo>
                  <a:lnTo>
                    <a:pt x="1469" y="27758"/>
                  </a:lnTo>
                  <a:lnTo>
                    <a:pt x="1002" y="27658"/>
                  </a:lnTo>
                  <a:lnTo>
                    <a:pt x="835" y="27624"/>
                  </a:lnTo>
                  <a:lnTo>
                    <a:pt x="668" y="27558"/>
                  </a:lnTo>
                  <a:lnTo>
                    <a:pt x="534" y="27458"/>
                  </a:lnTo>
                  <a:lnTo>
                    <a:pt x="501" y="27391"/>
                  </a:lnTo>
                  <a:lnTo>
                    <a:pt x="468" y="27324"/>
                  </a:lnTo>
                  <a:lnTo>
                    <a:pt x="501" y="27224"/>
                  </a:lnTo>
                  <a:lnTo>
                    <a:pt x="534" y="27157"/>
                  </a:lnTo>
                  <a:lnTo>
                    <a:pt x="701" y="27091"/>
                  </a:lnTo>
                  <a:lnTo>
                    <a:pt x="868" y="27057"/>
                  </a:lnTo>
                  <a:lnTo>
                    <a:pt x="1035" y="27024"/>
                  </a:lnTo>
                  <a:lnTo>
                    <a:pt x="5072" y="27024"/>
                  </a:lnTo>
                  <a:lnTo>
                    <a:pt x="9642" y="26991"/>
                  </a:lnTo>
                  <a:close/>
                  <a:moveTo>
                    <a:pt x="8742" y="30193"/>
                  </a:moveTo>
                  <a:lnTo>
                    <a:pt x="8842" y="30260"/>
                  </a:lnTo>
                  <a:lnTo>
                    <a:pt x="8942" y="30327"/>
                  </a:lnTo>
                  <a:lnTo>
                    <a:pt x="9009" y="30427"/>
                  </a:lnTo>
                  <a:lnTo>
                    <a:pt x="9042" y="30527"/>
                  </a:lnTo>
                  <a:lnTo>
                    <a:pt x="9042" y="30660"/>
                  </a:lnTo>
                  <a:lnTo>
                    <a:pt x="9042" y="30794"/>
                  </a:lnTo>
                  <a:lnTo>
                    <a:pt x="9009" y="30894"/>
                  </a:lnTo>
                  <a:lnTo>
                    <a:pt x="8942" y="30994"/>
                  </a:lnTo>
                  <a:lnTo>
                    <a:pt x="8875" y="31094"/>
                  </a:lnTo>
                  <a:lnTo>
                    <a:pt x="8642" y="31294"/>
                  </a:lnTo>
                  <a:lnTo>
                    <a:pt x="8375" y="31461"/>
                  </a:lnTo>
                  <a:lnTo>
                    <a:pt x="8108" y="31561"/>
                  </a:lnTo>
                  <a:lnTo>
                    <a:pt x="7841" y="31595"/>
                  </a:lnTo>
                  <a:lnTo>
                    <a:pt x="7541" y="31661"/>
                  </a:lnTo>
                  <a:lnTo>
                    <a:pt x="7240" y="31661"/>
                  </a:lnTo>
                  <a:lnTo>
                    <a:pt x="6640" y="31695"/>
                  </a:lnTo>
                  <a:lnTo>
                    <a:pt x="5806" y="31761"/>
                  </a:lnTo>
                  <a:lnTo>
                    <a:pt x="3570" y="31761"/>
                  </a:lnTo>
                  <a:lnTo>
                    <a:pt x="2870" y="31728"/>
                  </a:lnTo>
                  <a:lnTo>
                    <a:pt x="2169" y="31628"/>
                  </a:lnTo>
                  <a:lnTo>
                    <a:pt x="1869" y="31595"/>
                  </a:lnTo>
                  <a:lnTo>
                    <a:pt x="1602" y="31495"/>
                  </a:lnTo>
                  <a:lnTo>
                    <a:pt x="1302" y="31394"/>
                  </a:lnTo>
                  <a:lnTo>
                    <a:pt x="1202" y="31294"/>
                  </a:lnTo>
                  <a:lnTo>
                    <a:pt x="1068" y="31228"/>
                  </a:lnTo>
                  <a:lnTo>
                    <a:pt x="968" y="31094"/>
                  </a:lnTo>
                  <a:lnTo>
                    <a:pt x="935" y="30994"/>
                  </a:lnTo>
                  <a:lnTo>
                    <a:pt x="935" y="30894"/>
                  </a:lnTo>
                  <a:lnTo>
                    <a:pt x="935" y="30827"/>
                  </a:lnTo>
                  <a:lnTo>
                    <a:pt x="1002" y="30761"/>
                  </a:lnTo>
                  <a:lnTo>
                    <a:pt x="1102" y="30694"/>
                  </a:lnTo>
                  <a:lnTo>
                    <a:pt x="1302" y="30594"/>
                  </a:lnTo>
                  <a:lnTo>
                    <a:pt x="1469" y="30527"/>
                  </a:lnTo>
                  <a:lnTo>
                    <a:pt x="1936" y="30527"/>
                  </a:lnTo>
                  <a:lnTo>
                    <a:pt x="2236" y="30560"/>
                  </a:lnTo>
                  <a:lnTo>
                    <a:pt x="2570" y="30594"/>
                  </a:lnTo>
                  <a:lnTo>
                    <a:pt x="6206" y="30394"/>
                  </a:lnTo>
                  <a:lnTo>
                    <a:pt x="7974" y="30293"/>
                  </a:lnTo>
                  <a:lnTo>
                    <a:pt x="8375" y="30260"/>
                  </a:lnTo>
                  <a:lnTo>
                    <a:pt x="8742" y="30193"/>
                  </a:lnTo>
                  <a:close/>
                  <a:moveTo>
                    <a:pt x="8141" y="0"/>
                  </a:moveTo>
                  <a:lnTo>
                    <a:pt x="8041" y="67"/>
                  </a:lnTo>
                  <a:lnTo>
                    <a:pt x="7774" y="401"/>
                  </a:lnTo>
                  <a:lnTo>
                    <a:pt x="7507" y="768"/>
                  </a:lnTo>
                  <a:lnTo>
                    <a:pt x="7307" y="1168"/>
                  </a:lnTo>
                  <a:lnTo>
                    <a:pt x="7107" y="1568"/>
                  </a:lnTo>
                  <a:lnTo>
                    <a:pt x="6973" y="2002"/>
                  </a:lnTo>
                  <a:lnTo>
                    <a:pt x="6907" y="2436"/>
                  </a:lnTo>
                  <a:lnTo>
                    <a:pt x="6840" y="2870"/>
                  </a:lnTo>
                  <a:lnTo>
                    <a:pt x="6840" y="3303"/>
                  </a:lnTo>
                  <a:lnTo>
                    <a:pt x="6540" y="3203"/>
                  </a:lnTo>
                  <a:lnTo>
                    <a:pt x="6239" y="3103"/>
                  </a:lnTo>
                  <a:lnTo>
                    <a:pt x="5806" y="3070"/>
                  </a:lnTo>
                  <a:lnTo>
                    <a:pt x="5405" y="3036"/>
                  </a:lnTo>
                  <a:lnTo>
                    <a:pt x="4972" y="3103"/>
                  </a:lnTo>
                  <a:lnTo>
                    <a:pt x="4571" y="3170"/>
                  </a:lnTo>
                  <a:lnTo>
                    <a:pt x="4204" y="3303"/>
                  </a:lnTo>
                  <a:lnTo>
                    <a:pt x="3804" y="3503"/>
                  </a:lnTo>
                  <a:lnTo>
                    <a:pt x="3470" y="3704"/>
                  </a:lnTo>
                  <a:lnTo>
                    <a:pt x="3137" y="3970"/>
                  </a:lnTo>
                  <a:lnTo>
                    <a:pt x="2836" y="4271"/>
                  </a:lnTo>
                  <a:lnTo>
                    <a:pt x="2570" y="4604"/>
                  </a:lnTo>
                  <a:lnTo>
                    <a:pt x="2336" y="4971"/>
                  </a:lnTo>
                  <a:lnTo>
                    <a:pt x="2136" y="5338"/>
                  </a:lnTo>
                  <a:lnTo>
                    <a:pt x="1969" y="5739"/>
                  </a:lnTo>
                  <a:lnTo>
                    <a:pt x="1836" y="6139"/>
                  </a:lnTo>
                  <a:lnTo>
                    <a:pt x="1736" y="6573"/>
                  </a:lnTo>
                  <a:lnTo>
                    <a:pt x="1669" y="7006"/>
                  </a:lnTo>
                  <a:lnTo>
                    <a:pt x="1602" y="7474"/>
                  </a:lnTo>
                  <a:lnTo>
                    <a:pt x="1602" y="7974"/>
                  </a:lnTo>
                  <a:lnTo>
                    <a:pt x="1669" y="8474"/>
                  </a:lnTo>
                  <a:lnTo>
                    <a:pt x="1769" y="8975"/>
                  </a:lnTo>
                  <a:lnTo>
                    <a:pt x="1902" y="9475"/>
                  </a:lnTo>
                  <a:lnTo>
                    <a:pt x="2069" y="9909"/>
                  </a:lnTo>
                  <a:lnTo>
                    <a:pt x="2303" y="10376"/>
                  </a:lnTo>
                  <a:lnTo>
                    <a:pt x="2603" y="10776"/>
                  </a:lnTo>
                  <a:lnTo>
                    <a:pt x="2903" y="11177"/>
                  </a:lnTo>
                  <a:lnTo>
                    <a:pt x="3270" y="11510"/>
                  </a:lnTo>
                  <a:lnTo>
                    <a:pt x="3704" y="11811"/>
                  </a:lnTo>
                  <a:lnTo>
                    <a:pt x="4138" y="12044"/>
                  </a:lnTo>
                  <a:lnTo>
                    <a:pt x="4271" y="13912"/>
                  </a:lnTo>
                  <a:lnTo>
                    <a:pt x="4371" y="15781"/>
                  </a:lnTo>
                  <a:lnTo>
                    <a:pt x="4438" y="17649"/>
                  </a:lnTo>
                  <a:lnTo>
                    <a:pt x="4471" y="19517"/>
                  </a:lnTo>
                  <a:lnTo>
                    <a:pt x="4438" y="21452"/>
                  </a:lnTo>
                  <a:lnTo>
                    <a:pt x="4371" y="23387"/>
                  </a:lnTo>
                  <a:lnTo>
                    <a:pt x="4271" y="25322"/>
                  </a:lnTo>
                  <a:lnTo>
                    <a:pt x="4238" y="25790"/>
                  </a:lnTo>
                  <a:lnTo>
                    <a:pt x="4204" y="26290"/>
                  </a:lnTo>
                  <a:lnTo>
                    <a:pt x="4171" y="26423"/>
                  </a:lnTo>
                  <a:lnTo>
                    <a:pt x="4138" y="26524"/>
                  </a:lnTo>
                  <a:lnTo>
                    <a:pt x="4004" y="26557"/>
                  </a:lnTo>
                  <a:lnTo>
                    <a:pt x="2103" y="26557"/>
                  </a:lnTo>
                  <a:lnTo>
                    <a:pt x="1635" y="26524"/>
                  </a:lnTo>
                  <a:lnTo>
                    <a:pt x="1168" y="26524"/>
                  </a:lnTo>
                  <a:lnTo>
                    <a:pt x="901" y="26557"/>
                  </a:lnTo>
                  <a:lnTo>
                    <a:pt x="668" y="26590"/>
                  </a:lnTo>
                  <a:lnTo>
                    <a:pt x="468" y="26690"/>
                  </a:lnTo>
                  <a:lnTo>
                    <a:pt x="268" y="26790"/>
                  </a:lnTo>
                  <a:lnTo>
                    <a:pt x="134" y="26924"/>
                  </a:lnTo>
                  <a:lnTo>
                    <a:pt x="67" y="27057"/>
                  </a:lnTo>
                  <a:lnTo>
                    <a:pt x="1" y="27224"/>
                  </a:lnTo>
                  <a:lnTo>
                    <a:pt x="1" y="27391"/>
                  </a:lnTo>
                  <a:lnTo>
                    <a:pt x="67" y="27524"/>
                  </a:lnTo>
                  <a:lnTo>
                    <a:pt x="134" y="27691"/>
                  </a:lnTo>
                  <a:lnTo>
                    <a:pt x="234" y="27825"/>
                  </a:lnTo>
                  <a:lnTo>
                    <a:pt x="401" y="27925"/>
                  </a:lnTo>
                  <a:lnTo>
                    <a:pt x="501" y="27991"/>
                  </a:lnTo>
                  <a:lnTo>
                    <a:pt x="368" y="28125"/>
                  </a:lnTo>
                  <a:lnTo>
                    <a:pt x="268" y="28292"/>
                  </a:lnTo>
                  <a:lnTo>
                    <a:pt x="201" y="28425"/>
                  </a:lnTo>
                  <a:lnTo>
                    <a:pt x="201" y="28559"/>
                  </a:lnTo>
                  <a:lnTo>
                    <a:pt x="167" y="28859"/>
                  </a:lnTo>
                  <a:lnTo>
                    <a:pt x="234" y="29193"/>
                  </a:lnTo>
                  <a:lnTo>
                    <a:pt x="334" y="29459"/>
                  </a:lnTo>
                  <a:lnTo>
                    <a:pt x="468" y="29660"/>
                  </a:lnTo>
                  <a:lnTo>
                    <a:pt x="601" y="29860"/>
                  </a:lnTo>
                  <a:lnTo>
                    <a:pt x="735" y="30027"/>
                  </a:lnTo>
                  <a:lnTo>
                    <a:pt x="935" y="30193"/>
                  </a:lnTo>
                  <a:lnTo>
                    <a:pt x="801" y="30260"/>
                  </a:lnTo>
                  <a:lnTo>
                    <a:pt x="668" y="30360"/>
                  </a:lnTo>
                  <a:lnTo>
                    <a:pt x="568" y="30460"/>
                  </a:lnTo>
                  <a:lnTo>
                    <a:pt x="501" y="30594"/>
                  </a:lnTo>
                  <a:lnTo>
                    <a:pt x="468" y="30727"/>
                  </a:lnTo>
                  <a:lnTo>
                    <a:pt x="434" y="30894"/>
                  </a:lnTo>
                  <a:lnTo>
                    <a:pt x="434" y="31027"/>
                  </a:lnTo>
                  <a:lnTo>
                    <a:pt x="501" y="31194"/>
                  </a:lnTo>
                  <a:lnTo>
                    <a:pt x="568" y="31361"/>
                  </a:lnTo>
                  <a:lnTo>
                    <a:pt x="668" y="31461"/>
                  </a:lnTo>
                  <a:lnTo>
                    <a:pt x="768" y="31595"/>
                  </a:lnTo>
                  <a:lnTo>
                    <a:pt x="868" y="31695"/>
                  </a:lnTo>
                  <a:lnTo>
                    <a:pt x="1168" y="31862"/>
                  </a:lnTo>
                  <a:lnTo>
                    <a:pt x="1469" y="31995"/>
                  </a:lnTo>
                  <a:lnTo>
                    <a:pt x="1802" y="32062"/>
                  </a:lnTo>
                  <a:lnTo>
                    <a:pt x="2136" y="32128"/>
                  </a:lnTo>
                  <a:lnTo>
                    <a:pt x="2770" y="32195"/>
                  </a:lnTo>
                  <a:lnTo>
                    <a:pt x="2803" y="32195"/>
                  </a:lnTo>
                  <a:lnTo>
                    <a:pt x="2836" y="32329"/>
                  </a:lnTo>
                  <a:lnTo>
                    <a:pt x="2903" y="32462"/>
                  </a:lnTo>
                  <a:lnTo>
                    <a:pt x="3037" y="32662"/>
                  </a:lnTo>
                  <a:lnTo>
                    <a:pt x="3170" y="32829"/>
                  </a:lnTo>
                  <a:lnTo>
                    <a:pt x="3337" y="32996"/>
                  </a:lnTo>
                  <a:lnTo>
                    <a:pt x="3504" y="33129"/>
                  </a:lnTo>
                  <a:lnTo>
                    <a:pt x="3871" y="33396"/>
                  </a:lnTo>
                  <a:lnTo>
                    <a:pt x="4271" y="33596"/>
                  </a:lnTo>
                  <a:lnTo>
                    <a:pt x="4671" y="33696"/>
                  </a:lnTo>
                  <a:lnTo>
                    <a:pt x="5138" y="33763"/>
                  </a:lnTo>
                  <a:lnTo>
                    <a:pt x="5539" y="33730"/>
                  </a:lnTo>
                  <a:lnTo>
                    <a:pt x="5906" y="33630"/>
                  </a:lnTo>
                  <a:lnTo>
                    <a:pt x="6273" y="33496"/>
                  </a:lnTo>
                  <a:lnTo>
                    <a:pt x="6606" y="33296"/>
                  </a:lnTo>
                  <a:lnTo>
                    <a:pt x="6907" y="33029"/>
                  </a:lnTo>
                  <a:lnTo>
                    <a:pt x="7174" y="32762"/>
                  </a:lnTo>
                  <a:lnTo>
                    <a:pt x="7407" y="32429"/>
                  </a:lnTo>
                  <a:lnTo>
                    <a:pt x="7574" y="32062"/>
                  </a:lnTo>
                  <a:lnTo>
                    <a:pt x="7641" y="32062"/>
                  </a:lnTo>
                  <a:lnTo>
                    <a:pt x="7974" y="31995"/>
                  </a:lnTo>
                  <a:lnTo>
                    <a:pt x="8308" y="31928"/>
                  </a:lnTo>
                  <a:lnTo>
                    <a:pt x="8642" y="31828"/>
                  </a:lnTo>
                  <a:lnTo>
                    <a:pt x="8942" y="31661"/>
                  </a:lnTo>
                  <a:lnTo>
                    <a:pt x="9175" y="31461"/>
                  </a:lnTo>
                  <a:lnTo>
                    <a:pt x="9342" y="31261"/>
                  </a:lnTo>
                  <a:lnTo>
                    <a:pt x="9476" y="30994"/>
                  </a:lnTo>
                  <a:lnTo>
                    <a:pt x="9509" y="30861"/>
                  </a:lnTo>
                  <a:lnTo>
                    <a:pt x="9542" y="30694"/>
                  </a:lnTo>
                  <a:lnTo>
                    <a:pt x="9509" y="30494"/>
                  </a:lnTo>
                  <a:lnTo>
                    <a:pt x="9476" y="30293"/>
                  </a:lnTo>
                  <a:lnTo>
                    <a:pt x="9376" y="30127"/>
                  </a:lnTo>
                  <a:lnTo>
                    <a:pt x="9242" y="29993"/>
                  </a:lnTo>
                  <a:lnTo>
                    <a:pt x="9275" y="29960"/>
                  </a:lnTo>
                  <a:lnTo>
                    <a:pt x="9442" y="29793"/>
                  </a:lnTo>
                  <a:lnTo>
                    <a:pt x="9609" y="29593"/>
                  </a:lnTo>
                  <a:lnTo>
                    <a:pt x="9709" y="29326"/>
                  </a:lnTo>
                  <a:lnTo>
                    <a:pt x="9776" y="29092"/>
                  </a:lnTo>
                  <a:lnTo>
                    <a:pt x="9776" y="28826"/>
                  </a:lnTo>
                  <a:lnTo>
                    <a:pt x="9743" y="28592"/>
                  </a:lnTo>
                  <a:lnTo>
                    <a:pt x="9676" y="28325"/>
                  </a:lnTo>
                  <a:lnTo>
                    <a:pt x="9542" y="28092"/>
                  </a:lnTo>
                  <a:lnTo>
                    <a:pt x="9709" y="27958"/>
                  </a:lnTo>
                  <a:lnTo>
                    <a:pt x="9876" y="27791"/>
                  </a:lnTo>
                  <a:lnTo>
                    <a:pt x="9976" y="27624"/>
                  </a:lnTo>
                  <a:lnTo>
                    <a:pt x="10076" y="27424"/>
                  </a:lnTo>
                  <a:lnTo>
                    <a:pt x="10110" y="27224"/>
                  </a:lnTo>
                  <a:lnTo>
                    <a:pt x="10110" y="26991"/>
                  </a:lnTo>
                  <a:lnTo>
                    <a:pt x="10076" y="26790"/>
                  </a:lnTo>
                  <a:lnTo>
                    <a:pt x="9976" y="26590"/>
                  </a:lnTo>
                  <a:lnTo>
                    <a:pt x="9909" y="26490"/>
                  </a:lnTo>
                  <a:lnTo>
                    <a:pt x="9843" y="26457"/>
                  </a:lnTo>
                  <a:lnTo>
                    <a:pt x="9743" y="26457"/>
                  </a:lnTo>
                  <a:lnTo>
                    <a:pt x="9642" y="26524"/>
                  </a:lnTo>
                  <a:lnTo>
                    <a:pt x="6340" y="26524"/>
                  </a:lnTo>
                  <a:lnTo>
                    <a:pt x="7741" y="12411"/>
                  </a:lnTo>
                  <a:lnTo>
                    <a:pt x="8341" y="12311"/>
                  </a:lnTo>
                  <a:lnTo>
                    <a:pt x="8942" y="12111"/>
                  </a:lnTo>
                  <a:lnTo>
                    <a:pt x="9542" y="11877"/>
                  </a:lnTo>
                  <a:lnTo>
                    <a:pt x="10076" y="11610"/>
                  </a:lnTo>
                  <a:lnTo>
                    <a:pt x="10610" y="11277"/>
                  </a:lnTo>
                  <a:lnTo>
                    <a:pt x="11077" y="10877"/>
                  </a:lnTo>
                  <a:lnTo>
                    <a:pt x="11544" y="10443"/>
                  </a:lnTo>
                  <a:lnTo>
                    <a:pt x="11911" y="9942"/>
                  </a:lnTo>
                  <a:lnTo>
                    <a:pt x="12145" y="9609"/>
                  </a:lnTo>
                  <a:lnTo>
                    <a:pt x="12311" y="9275"/>
                  </a:lnTo>
                  <a:lnTo>
                    <a:pt x="12478" y="8908"/>
                  </a:lnTo>
                  <a:lnTo>
                    <a:pt x="12612" y="8541"/>
                  </a:lnTo>
                  <a:lnTo>
                    <a:pt x="12712" y="8174"/>
                  </a:lnTo>
                  <a:lnTo>
                    <a:pt x="12812" y="7807"/>
                  </a:lnTo>
                  <a:lnTo>
                    <a:pt x="12845" y="7407"/>
                  </a:lnTo>
                  <a:lnTo>
                    <a:pt x="12879" y="7006"/>
                  </a:lnTo>
                  <a:lnTo>
                    <a:pt x="12845" y="6639"/>
                  </a:lnTo>
                  <a:lnTo>
                    <a:pt x="12812" y="6239"/>
                  </a:lnTo>
                  <a:lnTo>
                    <a:pt x="12745" y="5872"/>
                  </a:lnTo>
                  <a:lnTo>
                    <a:pt x="12612" y="5505"/>
                  </a:lnTo>
                  <a:lnTo>
                    <a:pt x="12478" y="5138"/>
                  </a:lnTo>
                  <a:lnTo>
                    <a:pt x="12278" y="4805"/>
                  </a:lnTo>
                  <a:lnTo>
                    <a:pt x="12078" y="4471"/>
                  </a:lnTo>
                  <a:lnTo>
                    <a:pt x="11811" y="4171"/>
                  </a:lnTo>
                  <a:lnTo>
                    <a:pt x="11544" y="3904"/>
                  </a:lnTo>
                  <a:lnTo>
                    <a:pt x="11277" y="3670"/>
                  </a:lnTo>
                  <a:lnTo>
                    <a:pt x="10977" y="3470"/>
                  </a:lnTo>
                  <a:lnTo>
                    <a:pt x="10643" y="3303"/>
                  </a:lnTo>
                  <a:lnTo>
                    <a:pt x="10310" y="3136"/>
                  </a:lnTo>
                  <a:lnTo>
                    <a:pt x="9976" y="3036"/>
                  </a:lnTo>
                  <a:lnTo>
                    <a:pt x="9642" y="2936"/>
                  </a:lnTo>
                  <a:lnTo>
                    <a:pt x="9275" y="2870"/>
                  </a:lnTo>
                  <a:lnTo>
                    <a:pt x="8541" y="2870"/>
                  </a:lnTo>
                  <a:lnTo>
                    <a:pt x="8208" y="2903"/>
                  </a:lnTo>
                  <a:lnTo>
                    <a:pt x="7841" y="3003"/>
                  </a:lnTo>
                  <a:lnTo>
                    <a:pt x="7607" y="3103"/>
                  </a:lnTo>
                  <a:lnTo>
                    <a:pt x="7340" y="3236"/>
                  </a:lnTo>
                  <a:lnTo>
                    <a:pt x="7340" y="2703"/>
                  </a:lnTo>
                  <a:lnTo>
                    <a:pt x="7441" y="2169"/>
                  </a:lnTo>
                  <a:lnTo>
                    <a:pt x="7541" y="2202"/>
                  </a:lnTo>
                  <a:lnTo>
                    <a:pt x="8141" y="2269"/>
                  </a:lnTo>
                  <a:lnTo>
                    <a:pt x="8742" y="2302"/>
                  </a:lnTo>
                  <a:lnTo>
                    <a:pt x="9342" y="2269"/>
                  </a:lnTo>
                  <a:lnTo>
                    <a:pt x="9909" y="2169"/>
                  </a:lnTo>
                  <a:lnTo>
                    <a:pt x="10510" y="2035"/>
                  </a:lnTo>
                  <a:lnTo>
                    <a:pt x="11077" y="1869"/>
                  </a:lnTo>
                  <a:lnTo>
                    <a:pt x="11611" y="1635"/>
                  </a:lnTo>
                  <a:lnTo>
                    <a:pt x="12145" y="1368"/>
                  </a:lnTo>
                  <a:lnTo>
                    <a:pt x="12211" y="1301"/>
                  </a:lnTo>
                  <a:lnTo>
                    <a:pt x="12245" y="1235"/>
                  </a:lnTo>
                  <a:lnTo>
                    <a:pt x="12245" y="1101"/>
                  </a:lnTo>
                  <a:lnTo>
                    <a:pt x="12211" y="1001"/>
                  </a:lnTo>
                  <a:lnTo>
                    <a:pt x="12145" y="934"/>
                  </a:lnTo>
                  <a:lnTo>
                    <a:pt x="12078" y="901"/>
                  </a:lnTo>
                  <a:lnTo>
                    <a:pt x="11544" y="801"/>
                  </a:lnTo>
                  <a:lnTo>
                    <a:pt x="10977" y="734"/>
                  </a:lnTo>
                  <a:lnTo>
                    <a:pt x="10410" y="701"/>
                  </a:lnTo>
                  <a:lnTo>
                    <a:pt x="9843" y="734"/>
                  </a:lnTo>
                  <a:lnTo>
                    <a:pt x="9275" y="834"/>
                  </a:lnTo>
                  <a:lnTo>
                    <a:pt x="8742" y="1001"/>
                  </a:lnTo>
                  <a:lnTo>
                    <a:pt x="8208" y="1201"/>
                  </a:lnTo>
                  <a:lnTo>
                    <a:pt x="7707" y="1435"/>
                  </a:lnTo>
                  <a:lnTo>
                    <a:pt x="7707" y="1435"/>
                  </a:lnTo>
                  <a:lnTo>
                    <a:pt x="7841" y="1168"/>
                  </a:lnTo>
                  <a:lnTo>
                    <a:pt x="8008" y="901"/>
                  </a:lnTo>
                  <a:lnTo>
                    <a:pt x="8174" y="634"/>
                  </a:lnTo>
                  <a:lnTo>
                    <a:pt x="8375" y="401"/>
                  </a:lnTo>
                  <a:lnTo>
                    <a:pt x="8441" y="334"/>
                  </a:lnTo>
                  <a:lnTo>
                    <a:pt x="8441" y="234"/>
                  </a:lnTo>
                  <a:lnTo>
                    <a:pt x="8441" y="134"/>
                  </a:lnTo>
                  <a:lnTo>
                    <a:pt x="8375" y="67"/>
                  </a:lnTo>
                  <a:lnTo>
                    <a:pt x="8308" y="34"/>
                  </a:lnTo>
                  <a:lnTo>
                    <a:pt x="820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29"/>
            <p:cNvSpPr/>
            <p:nvPr/>
          </p:nvSpPr>
          <p:spPr>
            <a:xfrm>
              <a:off x="2407500" y="1997975"/>
              <a:ext cx="37575" cy="51725"/>
            </a:xfrm>
            <a:custGeom>
              <a:rect b="b" l="l" r="r" t="t"/>
              <a:pathLst>
                <a:path extrusionOk="0" h="2069" w="1503">
                  <a:moveTo>
                    <a:pt x="1235" y="0"/>
                  </a:moveTo>
                  <a:lnTo>
                    <a:pt x="1135" y="34"/>
                  </a:lnTo>
                  <a:lnTo>
                    <a:pt x="902" y="167"/>
                  </a:lnTo>
                  <a:lnTo>
                    <a:pt x="702" y="367"/>
                  </a:lnTo>
                  <a:lnTo>
                    <a:pt x="535" y="568"/>
                  </a:lnTo>
                  <a:lnTo>
                    <a:pt x="368" y="801"/>
                  </a:lnTo>
                  <a:lnTo>
                    <a:pt x="234" y="1035"/>
                  </a:lnTo>
                  <a:lnTo>
                    <a:pt x="134" y="1302"/>
                  </a:lnTo>
                  <a:lnTo>
                    <a:pt x="68" y="1535"/>
                  </a:lnTo>
                  <a:lnTo>
                    <a:pt x="1" y="1835"/>
                  </a:lnTo>
                  <a:lnTo>
                    <a:pt x="34" y="1902"/>
                  </a:lnTo>
                  <a:lnTo>
                    <a:pt x="68" y="2002"/>
                  </a:lnTo>
                  <a:lnTo>
                    <a:pt x="168" y="2036"/>
                  </a:lnTo>
                  <a:lnTo>
                    <a:pt x="234" y="2069"/>
                  </a:lnTo>
                  <a:lnTo>
                    <a:pt x="335" y="2036"/>
                  </a:lnTo>
                  <a:lnTo>
                    <a:pt x="401" y="2002"/>
                  </a:lnTo>
                  <a:lnTo>
                    <a:pt x="468" y="1902"/>
                  </a:lnTo>
                  <a:lnTo>
                    <a:pt x="501" y="1835"/>
                  </a:lnTo>
                  <a:lnTo>
                    <a:pt x="501" y="1802"/>
                  </a:lnTo>
                  <a:lnTo>
                    <a:pt x="501" y="1735"/>
                  </a:lnTo>
                  <a:lnTo>
                    <a:pt x="535" y="1635"/>
                  </a:lnTo>
                  <a:lnTo>
                    <a:pt x="601" y="1402"/>
                  </a:lnTo>
                  <a:lnTo>
                    <a:pt x="601" y="1368"/>
                  </a:lnTo>
                  <a:lnTo>
                    <a:pt x="635" y="1335"/>
                  </a:lnTo>
                  <a:lnTo>
                    <a:pt x="635" y="1302"/>
                  </a:lnTo>
                  <a:lnTo>
                    <a:pt x="668" y="1235"/>
                  </a:lnTo>
                  <a:lnTo>
                    <a:pt x="768" y="1035"/>
                  </a:lnTo>
                  <a:lnTo>
                    <a:pt x="902" y="868"/>
                  </a:lnTo>
                  <a:lnTo>
                    <a:pt x="1035" y="701"/>
                  </a:lnTo>
                  <a:lnTo>
                    <a:pt x="1202" y="568"/>
                  </a:lnTo>
                  <a:lnTo>
                    <a:pt x="1369" y="434"/>
                  </a:lnTo>
                  <a:lnTo>
                    <a:pt x="1436" y="367"/>
                  </a:lnTo>
                  <a:lnTo>
                    <a:pt x="1469" y="301"/>
                  </a:lnTo>
                  <a:lnTo>
                    <a:pt x="1502" y="201"/>
                  </a:lnTo>
                  <a:lnTo>
                    <a:pt x="1469" y="101"/>
                  </a:lnTo>
                  <a:lnTo>
                    <a:pt x="1402" y="34"/>
                  </a:lnTo>
                  <a:lnTo>
                    <a:pt x="1302"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29"/>
            <p:cNvSpPr/>
            <p:nvPr/>
          </p:nvSpPr>
          <p:spPr>
            <a:xfrm>
              <a:off x="2404175" y="2063875"/>
              <a:ext cx="63425" cy="94275"/>
            </a:xfrm>
            <a:custGeom>
              <a:rect b="b" l="l" r="r" t="t"/>
              <a:pathLst>
                <a:path extrusionOk="0" h="3771" w="2537">
                  <a:moveTo>
                    <a:pt x="267" y="0"/>
                  </a:moveTo>
                  <a:lnTo>
                    <a:pt x="167" y="33"/>
                  </a:lnTo>
                  <a:lnTo>
                    <a:pt x="101" y="67"/>
                  </a:lnTo>
                  <a:lnTo>
                    <a:pt x="34" y="134"/>
                  </a:lnTo>
                  <a:lnTo>
                    <a:pt x="0" y="234"/>
                  </a:lnTo>
                  <a:lnTo>
                    <a:pt x="0" y="501"/>
                  </a:lnTo>
                  <a:lnTo>
                    <a:pt x="34" y="801"/>
                  </a:lnTo>
                  <a:lnTo>
                    <a:pt x="67" y="1068"/>
                  </a:lnTo>
                  <a:lnTo>
                    <a:pt x="101" y="1335"/>
                  </a:lnTo>
                  <a:lnTo>
                    <a:pt x="201" y="1568"/>
                  </a:lnTo>
                  <a:lnTo>
                    <a:pt x="301" y="1835"/>
                  </a:lnTo>
                  <a:lnTo>
                    <a:pt x="534" y="2335"/>
                  </a:lnTo>
                  <a:lnTo>
                    <a:pt x="868" y="2769"/>
                  </a:lnTo>
                  <a:lnTo>
                    <a:pt x="1035" y="2969"/>
                  </a:lnTo>
                  <a:lnTo>
                    <a:pt x="1235" y="3170"/>
                  </a:lnTo>
                  <a:lnTo>
                    <a:pt x="1468" y="3336"/>
                  </a:lnTo>
                  <a:lnTo>
                    <a:pt x="1669" y="3503"/>
                  </a:lnTo>
                  <a:lnTo>
                    <a:pt x="1902" y="3637"/>
                  </a:lnTo>
                  <a:lnTo>
                    <a:pt x="2169" y="3737"/>
                  </a:lnTo>
                  <a:lnTo>
                    <a:pt x="2269" y="3770"/>
                  </a:lnTo>
                  <a:lnTo>
                    <a:pt x="2336" y="3770"/>
                  </a:lnTo>
                  <a:lnTo>
                    <a:pt x="2436" y="3737"/>
                  </a:lnTo>
                  <a:lnTo>
                    <a:pt x="2503" y="3670"/>
                  </a:lnTo>
                  <a:lnTo>
                    <a:pt x="2536" y="3570"/>
                  </a:lnTo>
                  <a:lnTo>
                    <a:pt x="2503" y="3470"/>
                  </a:lnTo>
                  <a:lnTo>
                    <a:pt x="2469" y="3403"/>
                  </a:lnTo>
                  <a:lnTo>
                    <a:pt x="2403" y="3336"/>
                  </a:lnTo>
                  <a:lnTo>
                    <a:pt x="1969" y="3103"/>
                  </a:lnTo>
                  <a:lnTo>
                    <a:pt x="1569" y="2803"/>
                  </a:lnTo>
                  <a:lnTo>
                    <a:pt x="1235" y="2469"/>
                  </a:lnTo>
                  <a:lnTo>
                    <a:pt x="968" y="2069"/>
                  </a:lnTo>
                  <a:lnTo>
                    <a:pt x="734" y="1668"/>
                  </a:lnTo>
                  <a:lnTo>
                    <a:pt x="568" y="1201"/>
                  </a:lnTo>
                  <a:lnTo>
                    <a:pt x="501" y="734"/>
                  </a:lnTo>
                  <a:lnTo>
                    <a:pt x="501" y="234"/>
                  </a:lnTo>
                  <a:lnTo>
                    <a:pt x="468" y="134"/>
                  </a:lnTo>
                  <a:lnTo>
                    <a:pt x="434" y="67"/>
                  </a:lnTo>
                  <a:lnTo>
                    <a:pt x="334" y="33"/>
                  </a:lnTo>
                  <a:lnTo>
                    <a:pt x="26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29"/>
            <p:cNvSpPr/>
            <p:nvPr/>
          </p:nvSpPr>
          <p:spPr>
            <a:xfrm>
              <a:off x="2247375" y="1765275"/>
              <a:ext cx="236900" cy="188525"/>
            </a:xfrm>
            <a:custGeom>
              <a:rect b="b" l="l" r="r" t="t"/>
              <a:pathLst>
                <a:path extrusionOk="0" h="7541" w="9476">
                  <a:moveTo>
                    <a:pt x="9275" y="0"/>
                  </a:moveTo>
                  <a:lnTo>
                    <a:pt x="8641" y="34"/>
                  </a:lnTo>
                  <a:lnTo>
                    <a:pt x="8007" y="100"/>
                  </a:lnTo>
                  <a:lnTo>
                    <a:pt x="7407" y="200"/>
                  </a:lnTo>
                  <a:lnTo>
                    <a:pt x="6806" y="334"/>
                  </a:lnTo>
                  <a:lnTo>
                    <a:pt x="6206" y="534"/>
                  </a:lnTo>
                  <a:lnTo>
                    <a:pt x="5639" y="768"/>
                  </a:lnTo>
                  <a:lnTo>
                    <a:pt x="5071" y="1001"/>
                  </a:lnTo>
                  <a:lnTo>
                    <a:pt x="4538" y="1301"/>
                  </a:lnTo>
                  <a:lnTo>
                    <a:pt x="4004" y="1635"/>
                  </a:lnTo>
                  <a:lnTo>
                    <a:pt x="3503" y="1969"/>
                  </a:lnTo>
                  <a:lnTo>
                    <a:pt x="3036" y="2369"/>
                  </a:lnTo>
                  <a:lnTo>
                    <a:pt x="2569" y="2803"/>
                  </a:lnTo>
                  <a:lnTo>
                    <a:pt x="2136" y="3236"/>
                  </a:lnTo>
                  <a:lnTo>
                    <a:pt x="1735" y="3704"/>
                  </a:lnTo>
                  <a:lnTo>
                    <a:pt x="1368" y="4204"/>
                  </a:lnTo>
                  <a:lnTo>
                    <a:pt x="1035" y="4738"/>
                  </a:lnTo>
                  <a:lnTo>
                    <a:pt x="701" y="5338"/>
                  </a:lnTo>
                  <a:lnTo>
                    <a:pt x="434" y="5972"/>
                  </a:lnTo>
                  <a:lnTo>
                    <a:pt x="200" y="6606"/>
                  </a:lnTo>
                  <a:lnTo>
                    <a:pt x="0" y="7240"/>
                  </a:lnTo>
                  <a:lnTo>
                    <a:pt x="0" y="7340"/>
                  </a:lnTo>
                  <a:lnTo>
                    <a:pt x="34" y="7440"/>
                  </a:lnTo>
                  <a:lnTo>
                    <a:pt x="100" y="7507"/>
                  </a:lnTo>
                  <a:lnTo>
                    <a:pt x="167" y="7540"/>
                  </a:lnTo>
                  <a:lnTo>
                    <a:pt x="334" y="7540"/>
                  </a:lnTo>
                  <a:lnTo>
                    <a:pt x="401" y="7474"/>
                  </a:lnTo>
                  <a:lnTo>
                    <a:pt x="467" y="7373"/>
                  </a:lnTo>
                  <a:lnTo>
                    <a:pt x="668" y="6673"/>
                  </a:lnTo>
                  <a:lnTo>
                    <a:pt x="934" y="6006"/>
                  </a:lnTo>
                  <a:lnTo>
                    <a:pt x="1235" y="5338"/>
                  </a:lnTo>
                  <a:lnTo>
                    <a:pt x="1602" y="4738"/>
                  </a:lnTo>
                  <a:lnTo>
                    <a:pt x="2035" y="4137"/>
                  </a:lnTo>
                  <a:lnTo>
                    <a:pt x="2469" y="3570"/>
                  </a:lnTo>
                  <a:lnTo>
                    <a:pt x="2970" y="3036"/>
                  </a:lnTo>
                  <a:lnTo>
                    <a:pt x="3537" y="2569"/>
                  </a:lnTo>
                  <a:lnTo>
                    <a:pt x="4137" y="2102"/>
                  </a:lnTo>
                  <a:lnTo>
                    <a:pt x="4805" y="1668"/>
                  </a:lnTo>
                  <a:lnTo>
                    <a:pt x="5505" y="1335"/>
                  </a:lnTo>
                  <a:lnTo>
                    <a:pt x="6206" y="1035"/>
                  </a:lnTo>
                  <a:lnTo>
                    <a:pt x="6940" y="801"/>
                  </a:lnTo>
                  <a:lnTo>
                    <a:pt x="7707" y="634"/>
                  </a:lnTo>
                  <a:lnTo>
                    <a:pt x="8474" y="534"/>
                  </a:lnTo>
                  <a:lnTo>
                    <a:pt x="9275" y="467"/>
                  </a:lnTo>
                  <a:lnTo>
                    <a:pt x="9375" y="467"/>
                  </a:lnTo>
                  <a:lnTo>
                    <a:pt x="9442" y="401"/>
                  </a:lnTo>
                  <a:lnTo>
                    <a:pt x="9475" y="334"/>
                  </a:lnTo>
                  <a:lnTo>
                    <a:pt x="9475" y="234"/>
                  </a:lnTo>
                  <a:lnTo>
                    <a:pt x="9475" y="134"/>
                  </a:lnTo>
                  <a:lnTo>
                    <a:pt x="9442" y="67"/>
                  </a:lnTo>
                  <a:lnTo>
                    <a:pt x="937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29"/>
            <p:cNvSpPr/>
            <p:nvPr/>
          </p:nvSpPr>
          <p:spPr>
            <a:xfrm>
              <a:off x="2087225" y="1789450"/>
              <a:ext cx="97625" cy="62600"/>
            </a:xfrm>
            <a:custGeom>
              <a:rect b="b" l="l" r="r" t="t"/>
              <a:pathLst>
                <a:path extrusionOk="0" h="2504" w="3905">
                  <a:moveTo>
                    <a:pt x="234" y="1"/>
                  </a:moveTo>
                  <a:lnTo>
                    <a:pt x="168" y="34"/>
                  </a:lnTo>
                  <a:lnTo>
                    <a:pt x="67" y="68"/>
                  </a:lnTo>
                  <a:lnTo>
                    <a:pt x="34" y="134"/>
                  </a:lnTo>
                  <a:lnTo>
                    <a:pt x="1" y="234"/>
                  </a:lnTo>
                  <a:lnTo>
                    <a:pt x="1" y="301"/>
                  </a:lnTo>
                  <a:lnTo>
                    <a:pt x="34" y="368"/>
                  </a:lnTo>
                  <a:lnTo>
                    <a:pt x="101" y="435"/>
                  </a:lnTo>
                  <a:lnTo>
                    <a:pt x="1002" y="868"/>
                  </a:lnTo>
                  <a:lnTo>
                    <a:pt x="1902" y="1335"/>
                  </a:lnTo>
                  <a:lnTo>
                    <a:pt x="2736" y="1869"/>
                  </a:lnTo>
                  <a:lnTo>
                    <a:pt x="3571" y="2436"/>
                  </a:lnTo>
                  <a:lnTo>
                    <a:pt x="3671" y="2503"/>
                  </a:lnTo>
                  <a:lnTo>
                    <a:pt x="3737" y="2470"/>
                  </a:lnTo>
                  <a:lnTo>
                    <a:pt x="3804" y="2436"/>
                  </a:lnTo>
                  <a:lnTo>
                    <a:pt x="3871" y="2370"/>
                  </a:lnTo>
                  <a:lnTo>
                    <a:pt x="3904" y="2303"/>
                  </a:lnTo>
                  <a:lnTo>
                    <a:pt x="3904" y="2203"/>
                  </a:lnTo>
                  <a:lnTo>
                    <a:pt x="3871" y="2103"/>
                  </a:lnTo>
                  <a:lnTo>
                    <a:pt x="3804" y="2036"/>
                  </a:lnTo>
                  <a:lnTo>
                    <a:pt x="2970" y="1469"/>
                  </a:lnTo>
                  <a:lnTo>
                    <a:pt x="2136" y="935"/>
                  </a:lnTo>
                  <a:lnTo>
                    <a:pt x="1268" y="468"/>
                  </a:lnTo>
                  <a:lnTo>
                    <a:pt x="334" y="34"/>
                  </a:lnTo>
                  <a:lnTo>
                    <a:pt x="2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29"/>
            <p:cNvSpPr/>
            <p:nvPr/>
          </p:nvSpPr>
          <p:spPr>
            <a:xfrm>
              <a:off x="2214850" y="1676025"/>
              <a:ext cx="55075" cy="67575"/>
            </a:xfrm>
            <a:custGeom>
              <a:rect b="b" l="l" r="r" t="t"/>
              <a:pathLst>
                <a:path extrusionOk="0" h="2703" w="2203">
                  <a:moveTo>
                    <a:pt x="134" y="1"/>
                  </a:moveTo>
                  <a:lnTo>
                    <a:pt x="67" y="67"/>
                  </a:lnTo>
                  <a:lnTo>
                    <a:pt x="0" y="134"/>
                  </a:lnTo>
                  <a:lnTo>
                    <a:pt x="0" y="234"/>
                  </a:lnTo>
                  <a:lnTo>
                    <a:pt x="0" y="301"/>
                  </a:lnTo>
                  <a:lnTo>
                    <a:pt x="67" y="401"/>
                  </a:lnTo>
                  <a:lnTo>
                    <a:pt x="1802" y="2636"/>
                  </a:lnTo>
                  <a:lnTo>
                    <a:pt x="1868" y="2670"/>
                  </a:lnTo>
                  <a:lnTo>
                    <a:pt x="1969" y="2703"/>
                  </a:lnTo>
                  <a:lnTo>
                    <a:pt x="2069" y="2670"/>
                  </a:lnTo>
                  <a:lnTo>
                    <a:pt x="2135" y="2636"/>
                  </a:lnTo>
                  <a:lnTo>
                    <a:pt x="2202" y="2536"/>
                  </a:lnTo>
                  <a:lnTo>
                    <a:pt x="2202" y="2469"/>
                  </a:lnTo>
                  <a:lnTo>
                    <a:pt x="2202" y="2369"/>
                  </a:lnTo>
                  <a:lnTo>
                    <a:pt x="2135" y="2303"/>
                  </a:lnTo>
                  <a:lnTo>
                    <a:pt x="401" y="67"/>
                  </a:lnTo>
                  <a:lnTo>
                    <a:pt x="3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9"/>
            <p:cNvSpPr/>
            <p:nvPr/>
          </p:nvSpPr>
          <p:spPr>
            <a:xfrm>
              <a:off x="2354975" y="1607625"/>
              <a:ext cx="29200" cy="80100"/>
            </a:xfrm>
            <a:custGeom>
              <a:rect b="b" l="l" r="r" t="t"/>
              <a:pathLst>
                <a:path extrusionOk="0" h="3204" w="1168">
                  <a:moveTo>
                    <a:pt x="200" y="1"/>
                  </a:moveTo>
                  <a:lnTo>
                    <a:pt x="100" y="68"/>
                  </a:lnTo>
                  <a:lnTo>
                    <a:pt x="33" y="101"/>
                  </a:lnTo>
                  <a:lnTo>
                    <a:pt x="0" y="201"/>
                  </a:lnTo>
                  <a:lnTo>
                    <a:pt x="0" y="301"/>
                  </a:lnTo>
                  <a:lnTo>
                    <a:pt x="701" y="3037"/>
                  </a:lnTo>
                  <a:lnTo>
                    <a:pt x="767" y="3137"/>
                  </a:lnTo>
                  <a:lnTo>
                    <a:pt x="834" y="3170"/>
                  </a:lnTo>
                  <a:lnTo>
                    <a:pt x="901" y="3204"/>
                  </a:lnTo>
                  <a:lnTo>
                    <a:pt x="1001" y="3204"/>
                  </a:lnTo>
                  <a:lnTo>
                    <a:pt x="1068" y="3170"/>
                  </a:lnTo>
                  <a:lnTo>
                    <a:pt x="1134" y="3104"/>
                  </a:lnTo>
                  <a:lnTo>
                    <a:pt x="1168" y="3003"/>
                  </a:lnTo>
                  <a:lnTo>
                    <a:pt x="1168" y="2903"/>
                  </a:lnTo>
                  <a:lnTo>
                    <a:pt x="467" y="168"/>
                  </a:lnTo>
                  <a:lnTo>
                    <a:pt x="434" y="68"/>
                  </a:lnTo>
                  <a:lnTo>
                    <a:pt x="367" y="3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29"/>
            <p:cNvSpPr/>
            <p:nvPr/>
          </p:nvSpPr>
          <p:spPr>
            <a:xfrm>
              <a:off x="2505925" y="1594300"/>
              <a:ext cx="11700" cy="79250"/>
            </a:xfrm>
            <a:custGeom>
              <a:rect b="b" l="l" r="r" t="t"/>
              <a:pathLst>
                <a:path extrusionOk="0" h="3170" w="468">
                  <a:moveTo>
                    <a:pt x="134" y="0"/>
                  </a:moveTo>
                  <a:lnTo>
                    <a:pt x="67" y="33"/>
                  </a:lnTo>
                  <a:lnTo>
                    <a:pt x="1" y="133"/>
                  </a:lnTo>
                  <a:lnTo>
                    <a:pt x="1" y="234"/>
                  </a:lnTo>
                  <a:lnTo>
                    <a:pt x="1" y="2936"/>
                  </a:lnTo>
                  <a:lnTo>
                    <a:pt x="1" y="3036"/>
                  </a:lnTo>
                  <a:lnTo>
                    <a:pt x="67" y="3103"/>
                  </a:lnTo>
                  <a:lnTo>
                    <a:pt x="134" y="3169"/>
                  </a:lnTo>
                  <a:lnTo>
                    <a:pt x="301" y="3169"/>
                  </a:lnTo>
                  <a:lnTo>
                    <a:pt x="401" y="3103"/>
                  </a:lnTo>
                  <a:lnTo>
                    <a:pt x="434" y="3036"/>
                  </a:lnTo>
                  <a:lnTo>
                    <a:pt x="468" y="2936"/>
                  </a:lnTo>
                  <a:lnTo>
                    <a:pt x="468" y="234"/>
                  </a:lnTo>
                  <a:lnTo>
                    <a:pt x="434" y="133"/>
                  </a:lnTo>
                  <a:lnTo>
                    <a:pt x="401" y="33"/>
                  </a:lnTo>
                  <a:lnTo>
                    <a:pt x="3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p:nvPr/>
          </p:nvSpPr>
          <p:spPr>
            <a:xfrm>
              <a:off x="2715275" y="1630150"/>
              <a:ext cx="25050" cy="34225"/>
            </a:xfrm>
            <a:custGeom>
              <a:rect b="b" l="l" r="r" t="t"/>
              <a:pathLst>
                <a:path extrusionOk="0" h="1369" w="1002">
                  <a:moveTo>
                    <a:pt x="701" y="1"/>
                  </a:moveTo>
                  <a:lnTo>
                    <a:pt x="635" y="67"/>
                  </a:lnTo>
                  <a:lnTo>
                    <a:pt x="568" y="134"/>
                  </a:lnTo>
                  <a:lnTo>
                    <a:pt x="34" y="1035"/>
                  </a:lnTo>
                  <a:lnTo>
                    <a:pt x="1" y="1102"/>
                  </a:lnTo>
                  <a:lnTo>
                    <a:pt x="1" y="1202"/>
                  </a:lnTo>
                  <a:lnTo>
                    <a:pt x="34" y="1302"/>
                  </a:lnTo>
                  <a:lnTo>
                    <a:pt x="101" y="1368"/>
                  </a:lnTo>
                  <a:lnTo>
                    <a:pt x="268" y="1368"/>
                  </a:lnTo>
                  <a:lnTo>
                    <a:pt x="368" y="1335"/>
                  </a:lnTo>
                  <a:lnTo>
                    <a:pt x="434" y="1268"/>
                  </a:lnTo>
                  <a:lnTo>
                    <a:pt x="968" y="368"/>
                  </a:lnTo>
                  <a:lnTo>
                    <a:pt x="1002" y="267"/>
                  </a:lnTo>
                  <a:lnTo>
                    <a:pt x="1002" y="167"/>
                  </a:lnTo>
                  <a:lnTo>
                    <a:pt x="968" y="101"/>
                  </a:lnTo>
                  <a:lnTo>
                    <a:pt x="868" y="34"/>
                  </a:lnTo>
                  <a:lnTo>
                    <a:pt x="8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29"/>
            <p:cNvSpPr/>
            <p:nvPr/>
          </p:nvSpPr>
          <p:spPr>
            <a:xfrm>
              <a:off x="2824550" y="1711900"/>
              <a:ext cx="43400" cy="52550"/>
            </a:xfrm>
            <a:custGeom>
              <a:rect b="b" l="l" r="r" t="t"/>
              <a:pathLst>
                <a:path extrusionOk="0" h="2102" w="1736">
                  <a:moveTo>
                    <a:pt x="1535" y="0"/>
                  </a:moveTo>
                  <a:lnTo>
                    <a:pt x="1435" y="33"/>
                  </a:lnTo>
                  <a:lnTo>
                    <a:pt x="1335" y="67"/>
                  </a:lnTo>
                  <a:lnTo>
                    <a:pt x="1301" y="134"/>
                  </a:lnTo>
                  <a:lnTo>
                    <a:pt x="1034" y="567"/>
                  </a:lnTo>
                  <a:lnTo>
                    <a:pt x="734" y="968"/>
                  </a:lnTo>
                  <a:lnTo>
                    <a:pt x="401" y="1368"/>
                  </a:lnTo>
                  <a:lnTo>
                    <a:pt x="67" y="1702"/>
                  </a:lnTo>
                  <a:lnTo>
                    <a:pt x="0" y="1802"/>
                  </a:lnTo>
                  <a:lnTo>
                    <a:pt x="0" y="1868"/>
                  </a:lnTo>
                  <a:lnTo>
                    <a:pt x="0" y="1969"/>
                  </a:lnTo>
                  <a:lnTo>
                    <a:pt x="67" y="2035"/>
                  </a:lnTo>
                  <a:lnTo>
                    <a:pt x="134" y="2102"/>
                  </a:lnTo>
                  <a:lnTo>
                    <a:pt x="300" y="2102"/>
                  </a:lnTo>
                  <a:lnTo>
                    <a:pt x="367" y="2035"/>
                  </a:lnTo>
                  <a:lnTo>
                    <a:pt x="768" y="1668"/>
                  </a:lnTo>
                  <a:lnTo>
                    <a:pt x="1101" y="1268"/>
                  </a:lnTo>
                  <a:lnTo>
                    <a:pt x="1401" y="834"/>
                  </a:lnTo>
                  <a:lnTo>
                    <a:pt x="1702" y="367"/>
                  </a:lnTo>
                  <a:lnTo>
                    <a:pt x="1735" y="267"/>
                  </a:lnTo>
                  <a:lnTo>
                    <a:pt x="1702" y="200"/>
                  </a:lnTo>
                  <a:lnTo>
                    <a:pt x="1668" y="100"/>
                  </a:lnTo>
                  <a:lnTo>
                    <a:pt x="1602" y="33"/>
                  </a:lnTo>
                  <a:lnTo>
                    <a:pt x="153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29"/>
            <p:cNvSpPr/>
            <p:nvPr/>
          </p:nvSpPr>
          <p:spPr>
            <a:xfrm>
              <a:off x="2887925" y="1839500"/>
              <a:ext cx="56750" cy="52575"/>
            </a:xfrm>
            <a:custGeom>
              <a:rect b="b" l="l" r="r" t="t"/>
              <a:pathLst>
                <a:path extrusionOk="0" h="2103" w="2270">
                  <a:moveTo>
                    <a:pt x="2036" y="1"/>
                  </a:moveTo>
                  <a:lnTo>
                    <a:pt x="1936" y="34"/>
                  </a:lnTo>
                  <a:lnTo>
                    <a:pt x="1435" y="401"/>
                  </a:lnTo>
                  <a:lnTo>
                    <a:pt x="935" y="801"/>
                  </a:lnTo>
                  <a:lnTo>
                    <a:pt x="468" y="1235"/>
                  </a:lnTo>
                  <a:lnTo>
                    <a:pt x="67" y="1702"/>
                  </a:lnTo>
                  <a:lnTo>
                    <a:pt x="1" y="1769"/>
                  </a:lnTo>
                  <a:lnTo>
                    <a:pt x="1" y="1869"/>
                  </a:lnTo>
                  <a:lnTo>
                    <a:pt x="1" y="1969"/>
                  </a:lnTo>
                  <a:lnTo>
                    <a:pt x="67" y="2036"/>
                  </a:lnTo>
                  <a:lnTo>
                    <a:pt x="134" y="2069"/>
                  </a:lnTo>
                  <a:lnTo>
                    <a:pt x="234" y="2102"/>
                  </a:lnTo>
                  <a:lnTo>
                    <a:pt x="301" y="2102"/>
                  </a:lnTo>
                  <a:lnTo>
                    <a:pt x="401" y="2036"/>
                  </a:lnTo>
                  <a:lnTo>
                    <a:pt x="801" y="1602"/>
                  </a:lnTo>
                  <a:lnTo>
                    <a:pt x="1235" y="1168"/>
                  </a:lnTo>
                  <a:lnTo>
                    <a:pt x="1669" y="801"/>
                  </a:lnTo>
                  <a:lnTo>
                    <a:pt x="2169" y="434"/>
                  </a:lnTo>
                  <a:lnTo>
                    <a:pt x="2236" y="368"/>
                  </a:lnTo>
                  <a:lnTo>
                    <a:pt x="2269" y="301"/>
                  </a:lnTo>
                  <a:lnTo>
                    <a:pt x="2269" y="201"/>
                  </a:lnTo>
                  <a:lnTo>
                    <a:pt x="2269" y="134"/>
                  </a:lnTo>
                  <a:lnTo>
                    <a:pt x="2203" y="67"/>
                  </a:lnTo>
                  <a:lnTo>
                    <a:pt x="210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9"/>
            <p:cNvSpPr/>
            <p:nvPr/>
          </p:nvSpPr>
          <p:spPr>
            <a:xfrm>
              <a:off x="2910450" y="2002975"/>
              <a:ext cx="65925" cy="30050"/>
            </a:xfrm>
            <a:custGeom>
              <a:rect b="b" l="l" r="r" t="t"/>
              <a:pathLst>
                <a:path extrusionOk="0" h="1202" w="2637">
                  <a:moveTo>
                    <a:pt x="2469" y="1"/>
                  </a:moveTo>
                  <a:lnTo>
                    <a:pt x="2369" y="34"/>
                  </a:lnTo>
                  <a:lnTo>
                    <a:pt x="167" y="735"/>
                  </a:lnTo>
                  <a:lnTo>
                    <a:pt x="101" y="801"/>
                  </a:lnTo>
                  <a:lnTo>
                    <a:pt x="34" y="868"/>
                  </a:lnTo>
                  <a:lnTo>
                    <a:pt x="1" y="968"/>
                  </a:lnTo>
                  <a:lnTo>
                    <a:pt x="34" y="1035"/>
                  </a:lnTo>
                  <a:lnTo>
                    <a:pt x="67" y="1135"/>
                  </a:lnTo>
                  <a:lnTo>
                    <a:pt x="134" y="1202"/>
                  </a:lnTo>
                  <a:lnTo>
                    <a:pt x="301" y="1202"/>
                  </a:lnTo>
                  <a:lnTo>
                    <a:pt x="2469" y="468"/>
                  </a:lnTo>
                  <a:lnTo>
                    <a:pt x="2569" y="434"/>
                  </a:lnTo>
                  <a:lnTo>
                    <a:pt x="2636" y="334"/>
                  </a:lnTo>
                  <a:lnTo>
                    <a:pt x="2636" y="268"/>
                  </a:lnTo>
                  <a:lnTo>
                    <a:pt x="2636" y="167"/>
                  </a:lnTo>
                  <a:lnTo>
                    <a:pt x="2603" y="101"/>
                  </a:lnTo>
                  <a:lnTo>
                    <a:pt x="2536" y="34"/>
                  </a:lnTo>
                  <a:lnTo>
                    <a:pt x="246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9"/>
            <p:cNvSpPr/>
            <p:nvPr/>
          </p:nvSpPr>
          <p:spPr>
            <a:xfrm>
              <a:off x="2083050" y="1962100"/>
              <a:ext cx="61750" cy="25050"/>
            </a:xfrm>
            <a:custGeom>
              <a:rect b="b" l="l" r="r" t="t"/>
              <a:pathLst>
                <a:path extrusionOk="0" h="1002" w="2470">
                  <a:moveTo>
                    <a:pt x="168" y="1"/>
                  </a:moveTo>
                  <a:lnTo>
                    <a:pt x="101" y="34"/>
                  </a:lnTo>
                  <a:lnTo>
                    <a:pt x="34" y="101"/>
                  </a:lnTo>
                  <a:lnTo>
                    <a:pt x="1" y="201"/>
                  </a:lnTo>
                  <a:lnTo>
                    <a:pt x="1" y="268"/>
                  </a:lnTo>
                  <a:lnTo>
                    <a:pt x="1" y="368"/>
                  </a:lnTo>
                  <a:lnTo>
                    <a:pt x="68" y="435"/>
                  </a:lnTo>
                  <a:lnTo>
                    <a:pt x="168" y="468"/>
                  </a:lnTo>
                  <a:lnTo>
                    <a:pt x="2169" y="968"/>
                  </a:lnTo>
                  <a:lnTo>
                    <a:pt x="2270" y="1002"/>
                  </a:lnTo>
                  <a:lnTo>
                    <a:pt x="2336" y="968"/>
                  </a:lnTo>
                  <a:lnTo>
                    <a:pt x="2403" y="902"/>
                  </a:lnTo>
                  <a:lnTo>
                    <a:pt x="2436" y="802"/>
                  </a:lnTo>
                  <a:lnTo>
                    <a:pt x="2470" y="735"/>
                  </a:lnTo>
                  <a:lnTo>
                    <a:pt x="2436" y="635"/>
                  </a:lnTo>
                  <a:lnTo>
                    <a:pt x="2370" y="568"/>
                  </a:lnTo>
                  <a:lnTo>
                    <a:pt x="2303" y="535"/>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9"/>
            <p:cNvSpPr/>
            <p:nvPr/>
          </p:nvSpPr>
          <p:spPr>
            <a:xfrm>
              <a:off x="2077225" y="2006325"/>
              <a:ext cx="57575" cy="19200"/>
            </a:xfrm>
            <a:custGeom>
              <a:rect b="b" l="l" r="r" t="t"/>
              <a:pathLst>
                <a:path extrusionOk="0" h="768" w="2303">
                  <a:moveTo>
                    <a:pt x="201" y="0"/>
                  </a:moveTo>
                  <a:lnTo>
                    <a:pt x="134" y="33"/>
                  </a:lnTo>
                  <a:lnTo>
                    <a:pt x="67" y="67"/>
                  </a:lnTo>
                  <a:lnTo>
                    <a:pt x="0" y="167"/>
                  </a:lnTo>
                  <a:lnTo>
                    <a:pt x="0" y="267"/>
                  </a:lnTo>
                  <a:lnTo>
                    <a:pt x="34" y="334"/>
                  </a:lnTo>
                  <a:lnTo>
                    <a:pt x="100" y="400"/>
                  </a:lnTo>
                  <a:lnTo>
                    <a:pt x="167" y="434"/>
                  </a:lnTo>
                  <a:lnTo>
                    <a:pt x="2002" y="767"/>
                  </a:lnTo>
                  <a:lnTo>
                    <a:pt x="2102" y="767"/>
                  </a:lnTo>
                  <a:lnTo>
                    <a:pt x="2169" y="734"/>
                  </a:lnTo>
                  <a:lnTo>
                    <a:pt x="2236" y="667"/>
                  </a:lnTo>
                  <a:lnTo>
                    <a:pt x="2302" y="601"/>
                  </a:lnTo>
                  <a:lnTo>
                    <a:pt x="2302" y="501"/>
                  </a:lnTo>
                  <a:lnTo>
                    <a:pt x="2269" y="434"/>
                  </a:lnTo>
                  <a:lnTo>
                    <a:pt x="2202" y="334"/>
                  </a:lnTo>
                  <a:lnTo>
                    <a:pt x="2136" y="300"/>
                  </a:lnTo>
                  <a:lnTo>
                    <a:pt x="3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1" name="Google Shape;301;p29"/>
          <p:cNvSpPr txBox="1"/>
          <p:nvPr>
            <p:ph idx="1" type="subTitle"/>
          </p:nvPr>
        </p:nvSpPr>
        <p:spPr>
          <a:xfrm>
            <a:off x="767000" y="3422100"/>
            <a:ext cx="5345100" cy="104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00"/>
              <a:t>IE3110R  B1-A</a:t>
            </a:r>
            <a:endParaRPr sz="1300"/>
          </a:p>
          <a:p>
            <a:pPr indent="0" lvl="0" marL="0" rtl="0" algn="l">
              <a:lnSpc>
                <a:spcPct val="88235"/>
              </a:lnSpc>
              <a:spcBef>
                <a:spcPts val="100"/>
              </a:spcBef>
              <a:spcAft>
                <a:spcPts val="0"/>
              </a:spcAft>
              <a:buNone/>
            </a:pPr>
            <a:r>
              <a:rPr lang="en" sz="1000">
                <a:solidFill>
                  <a:srgbClr val="252424"/>
                </a:solidFill>
                <a:highlight>
                  <a:schemeClr val="lt1"/>
                </a:highlight>
                <a:latin typeface="Roboto"/>
                <a:ea typeface="Roboto"/>
                <a:cs typeface="Roboto"/>
                <a:sym typeface="Roboto"/>
              </a:rPr>
              <a:t>Low Eeron (A0216716E), </a:t>
            </a:r>
            <a:endParaRPr sz="1000">
              <a:solidFill>
                <a:srgbClr val="252424"/>
              </a:solidFill>
              <a:highlight>
                <a:schemeClr val="lt1"/>
              </a:highlight>
              <a:latin typeface="Roboto"/>
              <a:ea typeface="Roboto"/>
              <a:cs typeface="Roboto"/>
              <a:sym typeface="Roboto"/>
            </a:endParaRPr>
          </a:p>
          <a:p>
            <a:pPr indent="0" lvl="0" marL="0" rtl="0" algn="l">
              <a:lnSpc>
                <a:spcPct val="88235"/>
              </a:lnSpc>
              <a:spcBef>
                <a:spcPts val="400"/>
              </a:spcBef>
              <a:spcAft>
                <a:spcPts val="0"/>
              </a:spcAft>
              <a:buNone/>
            </a:pPr>
            <a:r>
              <a:rPr lang="en" sz="1000">
                <a:solidFill>
                  <a:srgbClr val="252424"/>
                </a:solidFill>
                <a:highlight>
                  <a:schemeClr val="lt1"/>
                </a:highlight>
                <a:latin typeface="Roboto"/>
                <a:ea typeface="Roboto"/>
                <a:cs typeface="Roboto"/>
                <a:sym typeface="Roboto"/>
              </a:rPr>
              <a:t>Muhammad Imtiyaaz B M A M (A0216752E), </a:t>
            </a:r>
            <a:endParaRPr sz="1000">
              <a:solidFill>
                <a:srgbClr val="252424"/>
              </a:solidFill>
              <a:highlight>
                <a:schemeClr val="lt1"/>
              </a:highlight>
              <a:latin typeface="Roboto"/>
              <a:ea typeface="Roboto"/>
              <a:cs typeface="Roboto"/>
              <a:sym typeface="Roboto"/>
            </a:endParaRPr>
          </a:p>
          <a:p>
            <a:pPr indent="0" lvl="0" marL="0" rtl="0" algn="l">
              <a:lnSpc>
                <a:spcPct val="88235"/>
              </a:lnSpc>
              <a:spcBef>
                <a:spcPts val="400"/>
              </a:spcBef>
              <a:spcAft>
                <a:spcPts val="0"/>
              </a:spcAft>
              <a:buNone/>
            </a:pPr>
            <a:r>
              <a:rPr lang="en" sz="1000">
                <a:solidFill>
                  <a:srgbClr val="252424"/>
                </a:solidFill>
                <a:highlight>
                  <a:schemeClr val="lt1"/>
                </a:highlight>
                <a:latin typeface="Roboto"/>
                <a:ea typeface="Roboto"/>
                <a:cs typeface="Roboto"/>
                <a:sym typeface="Roboto"/>
              </a:rPr>
              <a:t>Mohamed Amirul Bin Mohamaed Amidun (A0216944Y)</a:t>
            </a:r>
            <a:endParaRPr sz="1000">
              <a:solidFill>
                <a:srgbClr val="252424"/>
              </a:solidFill>
              <a:highlight>
                <a:schemeClr val="lt1"/>
              </a:highlight>
              <a:latin typeface="Roboto"/>
              <a:ea typeface="Roboto"/>
              <a:cs typeface="Roboto"/>
              <a:sym typeface="Roboto"/>
            </a:endParaRPr>
          </a:p>
          <a:p>
            <a:pPr indent="0" lvl="0" marL="0" rtl="0" algn="l">
              <a:lnSpc>
                <a:spcPct val="88235"/>
              </a:lnSpc>
              <a:spcBef>
                <a:spcPts val="400"/>
              </a:spcBef>
              <a:spcAft>
                <a:spcPts val="0"/>
              </a:spcAft>
              <a:buNone/>
            </a:pPr>
            <a:r>
              <a:rPr lang="en" sz="1000">
                <a:solidFill>
                  <a:srgbClr val="252424"/>
                </a:solidFill>
                <a:highlight>
                  <a:schemeClr val="lt1"/>
                </a:highlight>
                <a:latin typeface="Roboto"/>
                <a:ea typeface="Roboto"/>
                <a:cs typeface="Roboto"/>
                <a:sym typeface="Roboto"/>
              </a:rPr>
              <a:t>Chen YingLing (A0221681L), </a:t>
            </a:r>
            <a:endParaRPr sz="1000">
              <a:solidFill>
                <a:srgbClr val="252424"/>
              </a:solidFill>
              <a:highlight>
                <a:schemeClr val="lt1"/>
              </a:highlight>
              <a:latin typeface="Roboto"/>
              <a:ea typeface="Roboto"/>
              <a:cs typeface="Roboto"/>
              <a:sym typeface="Roboto"/>
            </a:endParaRPr>
          </a:p>
          <a:p>
            <a:pPr indent="0" lvl="0" marL="0" rtl="0" algn="l">
              <a:lnSpc>
                <a:spcPct val="88235"/>
              </a:lnSpc>
              <a:spcBef>
                <a:spcPts val="400"/>
              </a:spcBef>
              <a:spcAft>
                <a:spcPts val="0"/>
              </a:spcAft>
              <a:buNone/>
            </a:pPr>
            <a:r>
              <a:rPr lang="en" sz="1000">
                <a:solidFill>
                  <a:srgbClr val="252424"/>
                </a:solidFill>
                <a:highlight>
                  <a:schemeClr val="lt1"/>
                </a:highlight>
                <a:latin typeface="Roboto"/>
                <a:ea typeface="Roboto"/>
                <a:cs typeface="Roboto"/>
                <a:sym typeface="Roboto"/>
              </a:rPr>
              <a:t>Cai XuanXuan (A0220596A)</a:t>
            </a:r>
            <a:endParaRPr sz="1000">
              <a:solidFill>
                <a:srgbClr val="252424"/>
              </a:solidFill>
              <a:highlight>
                <a:schemeClr val="lt1"/>
              </a:highlight>
              <a:latin typeface="Roboto"/>
              <a:ea typeface="Roboto"/>
              <a:cs typeface="Roboto"/>
              <a:sym typeface="Roboto"/>
            </a:endParaRPr>
          </a:p>
          <a:p>
            <a:pPr indent="0" lvl="0" marL="0" rtl="0" algn="l">
              <a:lnSpc>
                <a:spcPct val="88235"/>
              </a:lnSpc>
              <a:spcBef>
                <a:spcPts val="400"/>
              </a:spcBef>
              <a:spcAft>
                <a:spcPts val="0"/>
              </a:spcAft>
              <a:buNone/>
            </a:pPr>
            <a:r>
              <a:t/>
            </a:r>
            <a:endParaRPr b="1" sz="1050">
              <a:solidFill>
                <a:srgbClr val="252424"/>
              </a:solidFill>
              <a:highlight>
                <a:srgbClr val="FFFFFF"/>
              </a:highlight>
              <a:latin typeface="Roboto"/>
              <a:ea typeface="Roboto"/>
              <a:cs typeface="Roboto"/>
              <a:sym typeface="Roboto"/>
            </a:endParaRPr>
          </a:p>
          <a:p>
            <a:pPr indent="0" lvl="0" marL="0" rtl="0" algn="l">
              <a:lnSpc>
                <a:spcPct val="88235"/>
              </a:lnSpc>
              <a:spcBef>
                <a:spcPts val="400"/>
              </a:spcBef>
              <a:spcAft>
                <a:spcPts val="0"/>
              </a:spcAft>
              <a:buClr>
                <a:schemeClr val="dk1"/>
              </a:buClr>
              <a:buSzPts val="1100"/>
              <a:buFont typeface="Arial"/>
              <a:buNone/>
            </a:pPr>
            <a:r>
              <a:t/>
            </a:r>
            <a:endParaRPr b="1" sz="1050">
              <a:solidFill>
                <a:srgbClr val="252424"/>
              </a:solidFill>
              <a:highlight>
                <a:schemeClr val="lt1"/>
              </a:highlight>
              <a:latin typeface="Roboto"/>
              <a:ea typeface="Roboto"/>
              <a:cs typeface="Roboto"/>
              <a:sym typeface="Roboto"/>
            </a:endParaRPr>
          </a:p>
          <a:p>
            <a:pPr indent="0" lvl="0" marL="0" rtl="0" algn="l">
              <a:spcBef>
                <a:spcPts val="400"/>
              </a:spcBef>
              <a:spcAft>
                <a:spcPts val="10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38"/>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21" name="Google Shape;521;p38"/>
          <p:cNvSpPr txBox="1"/>
          <p:nvPr>
            <p:ph idx="3" type="ctrTitle"/>
          </p:nvPr>
        </p:nvSpPr>
        <p:spPr>
          <a:xfrm>
            <a:off x="3041103" y="212975"/>
            <a:ext cx="40962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100"/>
              </a:spcAft>
              <a:buNone/>
            </a:pPr>
            <a:r>
              <a:rPr lang="en"/>
              <a:t>Experimental Design, Runs, and Output Analysis</a:t>
            </a:r>
            <a:endParaRPr/>
          </a:p>
        </p:txBody>
      </p:sp>
      <p:sp>
        <p:nvSpPr>
          <p:cNvPr id="522" name="Google Shape;522;p38"/>
          <p:cNvSpPr txBox="1"/>
          <p:nvPr/>
        </p:nvSpPr>
        <p:spPr>
          <a:xfrm>
            <a:off x="748992" y="229026"/>
            <a:ext cx="170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a:t>
            </a:r>
            <a:endParaRPr b="1">
              <a:solidFill>
                <a:schemeClr val="dk1"/>
              </a:solidFill>
              <a:latin typeface="Hammersmith One"/>
              <a:ea typeface="Hammersmith One"/>
              <a:cs typeface="Hammersmith One"/>
              <a:sym typeface="Hammersmith One"/>
            </a:endParaRPr>
          </a:p>
        </p:txBody>
      </p:sp>
      <p:sp>
        <p:nvSpPr>
          <p:cNvPr id="523" name="Google Shape;523;p38"/>
          <p:cNvSpPr/>
          <p:nvPr/>
        </p:nvSpPr>
        <p:spPr>
          <a:xfrm>
            <a:off x="357608"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8"/>
          <p:cNvSpPr/>
          <p:nvPr/>
        </p:nvSpPr>
        <p:spPr>
          <a:xfrm>
            <a:off x="581516"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8"/>
          <p:cNvSpPr txBox="1"/>
          <p:nvPr>
            <p:ph idx="2" type="title"/>
          </p:nvPr>
        </p:nvSpPr>
        <p:spPr>
          <a:xfrm>
            <a:off x="3041100" y="105813"/>
            <a:ext cx="824100" cy="615300"/>
          </a:xfrm>
          <a:prstGeom prst="rect">
            <a:avLst/>
          </a:prstGeom>
        </p:spPr>
        <p:txBody>
          <a:bodyPr anchorCtr="0" anchor="ctr" bIns="91425" lIns="91425" spcFirstLastPara="1" rIns="91425" wrap="square" tIns="91425">
            <a:noAutofit/>
          </a:bodyPr>
          <a:lstStyle/>
          <a:p>
            <a:pPr indent="0" lvl="0" marL="0" rtl="0" algn="r">
              <a:spcBef>
                <a:spcPts val="0"/>
              </a:spcBef>
              <a:spcAft>
                <a:spcPts val="100"/>
              </a:spcAft>
              <a:buNone/>
            </a:pPr>
            <a:r>
              <a:rPr lang="en" sz="2600">
                <a:solidFill>
                  <a:schemeClr val="lt2"/>
                </a:solidFill>
              </a:rPr>
              <a:t>06</a:t>
            </a:r>
            <a:endParaRPr sz="2600">
              <a:solidFill>
                <a:schemeClr val="lt2"/>
              </a:solidFill>
            </a:endParaRPr>
          </a:p>
        </p:txBody>
      </p:sp>
      <p:sp>
        <p:nvSpPr>
          <p:cNvPr id="526" name="Google Shape;526;p38"/>
          <p:cNvSpPr txBox="1"/>
          <p:nvPr/>
        </p:nvSpPr>
        <p:spPr>
          <a:xfrm>
            <a:off x="206425" y="1169725"/>
            <a:ext cx="38928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Non - terminating simulation</a:t>
            </a:r>
            <a:endParaRPr>
              <a:latin typeface="Lato"/>
              <a:ea typeface="Lato"/>
              <a:cs typeface="Lato"/>
              <a:sym typeface="Lato"/>
            </a:endParaRPr>
          </a:p>
          <a:p>
            <a:pPr indent="-317500" lvl="0" marL="457200" rtl="0" algn="l">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10 replications</a:t>
            </a:r>
            <a:endParaRPr>
              <a:solidFill>
                <a:schemeClr val="dk1"/>
              </a:solidFill>
              <a:latin typeface="Lato"/>
              <a:ea typeface="Lato"/>
              <a:cs typeface="Lato"/>
              <a:sym typeface="Lato"/>
            </a:endParaRPr>
          </a:p>
          <a:p>
            <a:pPr indent="-317500" lvl="0" marL="457200" rtl="0" algn="l">
              <a:lnSpc>
                <a:spcPct val="150000"/>
              </a:lnSpc>
              <a:spcBef>
                <a:spcPts val="0"/>
              </a:spcBef>
              <a:spcAft>
                <a:spcPts val="0"/>
              </a:spcAft>
              <a:buClr>
                <a:schemeClr val="dk1"/>
              </a:buClr>
              <a:buSzPts val="1400"/>
              <a:buFont typeface="Lato"/>
              <a:buChar char="●"/>
            </a:pPr>
            <a:r>
              <a:rPr lang="en">
                <a:solidFill>
                  <a:schemeClr val="dk1"/>
                </a:solidFill>
                <a:latin typeface="Lato"/>
                <a:ea typeface="Lato"/>
                <a:cs typeface="Lato"/>
                <a:sym typeface="Lato"/>
              </a:rPr>
              <a:t>Each with 31 batches (31 days)</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p:txBody>
      </p:sp>
      <p:sp>
        <p:nvSpPr>
          <p:cNvPr id="527" name="Google Shape;527;p38"/>
          <p:cNvSpPr txBox="1"/>
          <p:nvPr>
            <p:ph idx="2" type="title"/>
          </p:nvPr>
        </p:nvSpPr>
        <p:spPr>
          <a:xfrm>
            <a:off x="454225" y="769525"/>
            <a:ext cx="3397200" cy="400200"/>
          </a:xfrm>
          <a:prstGeom prst="rect">
            <a:avLst/>
          </a:prstGeom>
        </p:spPr>
        <p:txBody>
          <a:bodyPr anchorCtr="0" anchor="ctr" bIns="91425" lIns="91425" spcFirstLastPara="1" rIns="91425" wrap="square" tIns="91425">
            <a:noAutofit/>
          </a:bodyPr>
          <a:lstStyle/>
          <a:p>
            <a:pPr indent="0" lvl="0" marL="0" rtl="0" algn="l">
              <a:spcBef>
                <a:spcPts val="0"/>
              </a:spcBef>
              <a:spcAft>
                <a:spcPts val="100"/>
              </a:spcAft>
              <a:buNone/>
            </a:pPr>
            <a:r>
              <a:rPr lang="en" sz="1800">
                <a:solidFill>
                  <a:schemeClr val="dk1"/>
                </a:solidFill>
              </a:rPr>
              <a:t>Simulation Result</a:t>
            </a:r>
            <a:endParaRPr sz="1800">
              <a:solidFill>
                <a:schemeClr val="dk1"/>
              </a:solidFill>
            </a:endParaRPr>
          </a:p>
        </p:txBody>
      </p:sp>
      <p:pic>
        <p:nvPicPr>
          <p:cNvPr id="528" name="Google Shape;528;p38"/>
          <p:cNvPicPr preferRelativeResize="0"/>
          <p:nvPr/>
        </p:nvPicPr>
        <p:blipFill>
          <a:blip r:embed="rId3">
            <a:alphaModFix/>
          </a:blip>
          <a:stretch>
            <a:fillRect/>
          </a:stretch>
        </p:blipFill>
        <p:spPr>
          <a:xfrm>
            <a:off x="977600" y="3160600"/>
            <a:ext cx="2422075" cy="1488125"/>
          </a:xfrm>
          <a:prstGeom prst="rect">
            <a:avLst/>
          </a:prstGeom>
          <a:noFill/>
          <a:ln>
            <a:noFill/>
          </a:ln>
        </p:spPr>
      </p:pic>
      <p:sp>
        <p:nvSpPr>
          <p:cNvPr id="529" name="Google Shape;529;p38"/>
          <p:cNvSpPr txBox="1"/>
          <p:nvPr/>
        </p:nvSpPr>
        <p:spPr>
          <a:xfrm>
            <a:off x="4336275" y="769525"/>
            <a:ext cx="4278300" cy="83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Lato"/>
                <a:ea typeface="Lato"/>
                <a:cs typeface="Lato"/>
                <a:sym typeface="Lato"/>
              </a:rPr>
              <a:t>Full self-Service</a:t>
            </a:r>
            <a:endParaRPr b="1"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 sz="1300">
                <a:latin typeface="Lato"/>
                <a:ea typeface="Lato"/>
                <a:cs typeface="Lato"/>
                <a:sym typeface="Lato"/>
              </a:rPr>
              <a:t>8 Self-service machin</a:t>
            </a:r>
            <a:r>
              <a:rPr lang="en" sz="1300">
                <a:latin typeface="Lato"/>
                <a:ea typeface="Lato"/>
                <a:cs typeface="Lato"/>
                <a:sym typeface="Lato"/>
              </a:rPr>
              <a:t>es</a:t>
            </a:r>
            <a:endParaRPr sz="1300">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
        <p:nvSpPr>
          <p:cNvPr id="530" name="Google Shape;530;p38"/>
          <p:cNvSpPr txBox="1"/>
          <p:nvPr/>
        </p:nvSpPr>
        <p:spPr>
          <a:xfrm>
            <a:off x="4336275" y="2596950"/>
            <a:ext cx="4759500" cy="83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300">
                <a:latin typeface="Lato"/>
                <a:ea typeface="Lato"/>
                <a:cs typeface="Lato"/>
                <a:sym typeface="Lato"/>
              </a:rPr>
              <a:t>Mixed Service</a:t>
            </a:r>
            <a:endParaRPr b="1"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 sz="1300">
                <a:latin typeface="Lato"/>
                <a:ea typeface="Lato"/>
                <a:cs typeface="Lato"/>
                <a:sym typeface="Lato"/>
              </a:rPr>
              <a:t>4 Self-service &amp; 4 Counters</a:t>
            </a:r>
            <a:endParaRPr sz="1300">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pic>
        <p:nvPicPr>
          <p:cNvPr id="531" name="Google Shape;531;p38"/>
          <p:cNvPicPr preferRelativeResize="0"/>
          <p:nvPr/>
        </p:nvPicPr>
        <p:blipFill rotWithShape="1">
          <a:blip r:embed="rId4">
            <a:alphaModFix/>
          </a:blip>
          <a:srcRect b="0" l="0" r="0" t="22833"/>
          <a:stretch/>
        </p:blipFill>
        <p:spPr>
          <a:xfrm>
            <a:off x="4757675" y="3590400"/>
            <a:ext cx="3278126" cy="1058325"/>
          </a:xfrm>
          <a:prstGeom prst="rect">
            <a:avLst/>
          </a:prstGeom>
          <a:noFill/>
          <a:ln>
            <a:noFill/>
          </a:ln>
        </p:spPr>
      </p:pic>
      <p:pic>
        <p:nvPicPr>
          <p:cNvPr id="532" name="Google Shape;532;p38"/>
          <p:cNvPicPr preferRelativeResize="0"/>
          <p:nvPr/>
        </p:nvPicPr>
        <p:blipFill rotWithShape="1">
          <a:blip r:embed="rId5">
            <a:alphaModFix/>
          </a:blip>
          <a:srcRect b="0" l="0" r="0" t="28515"/>
          <a:stretch/>
        </p:blipFill>
        <p:spPr>
          <a:xfrm>
            <a:off x="4812999" y="1544025"/>
            <a:ext cx="3167479" cy="969600"/>
          </a:xfrm>
          <a:prstGeom prst="rect">
            <a:avLst/>
          </a:prstGeom>
          <a:noFill/>
          <a:ln>
            <a:noFill/>
          </a:ln>
        </p:spPr>
      </p:pic>
      <p:sp>
        <p:nvSpPr>
          <p:cNvPr id="533" name="Google Shape;533;p38"/>
          <p:cNvSpPr txBox="1"/>
          <p:nvPr/>
        </p:nvSpPr>
        <p:spPr>
          <a:xfrm>
            <a:off x="4336263" y="1000225"/>
            <a:ext cx="4278300" cy="860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00">
              <a:latin typeface="Lato"/>
              <a:ea typeface="Lato"/>
              <a:cs typeface="Lato"/>
              <a:sym typeface="Lato"/>
            </a:endParaRPr>
          </a:p>
          <a:p>
            <a:pPr indent="-311150" lvl="0" marL="457200" rtl="0" algn="l">
              <a:lnSpc>
                <a:spcPct val="115000"/>
              </a:lnSpc>
              <a:spcBef>
                <a:spcPts val="0"/>
              </a:spcBef>
              <a:spcAft>
                <a:spcPts val="0"/>
              </a:spcAft>
              <a:buSzPts val="1300"/>
              <a:buFont typeface="Lato"/>
              <a:buChar char="●"/>
            </a:pPr>
            <a:r>
              <a:rPr lang="en" sz="1300">
                <a:latin typeface="Lato"/>
                <a:ea typeface="Lato"/>
                <a:cs typeface="Lato"/>
                <a:sym typeface="Lato"/>
              </a:rPr>
              <a:t>10%  delay for self-service processing</a:t>
            </a:r>
            <a:endParaRPr sz="1300">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
        <p:nvSpPr>
          <p:cNvPr id="534" name="Google Shape;534;p38"/>
          <p:cNvSpPr txBox="1"/>
          <p:nvPr/>
        </p:nvSpPr>
        <p:spPr>
          <a:xfrm>
            <a:off x="4184150" y="2799525"/>
            <a:ext cx="4759500" cy="109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00">
              <a:latin typeface="Lato"/>
              <a:ea typeface="Lato"/>
              <a:cs typeface="Lato"/>
              <a:sym typeface="Lato"/>
            </a:endParaRPr>
          </a:p>
          <a:p>
            <a:pPr indent="-311150" lvl="1" marL="914400" rtl="0" algn="l">
              <a:lnSpc>
                <a:spcPct val="115000"/>
              </a:lnSpc>
              <a:spcBef>
                <a:spcPts val="0"/>
              </a:spcBef>
              <a:spcAft>
                <a:spcPts val="0"/>
              </a:spcAft>
              <a:buSzPts val="1300"/>
              <a:buFont typeface="Lato"/>
              <a:buChar char="○"/>
            </a:pPr>
            <a:r>
              <a:rPr lang="en" sz="1300">
                <a:latin typeface="Lato"/>
                <a:ea typeface="Lato"/>
                <a:cs typeface="Lato"/>
                <a:sym typeface="Lato"/>
              </a:rPr>
              <a:t>10% delay for </a:t>
            </a:r>
            <a:r>
              <a:rPr lang="en" sz="1300">
                <a:solidFill>
                  <a:schemeClr val="dk1"/>
                </a:solidFill>
                <a:latin typeface="Lato"/>
                <a:ea typeface="Lato"/>
                <a:cs typeface="Lato"/>
                <a:sym typeface="Lato"/>
              </a:rPr>
              <a:t>s</a:t>
            </a:r>
            <a:r>
              <a:rPr lang="en" sz="1300">
                <a:solidFill>
                  <a:schemeClr val="dk1"/>
                </a:solidFill>
                <a:latin typeface="Lato"/>
                <a:ea typeface="Lato"/>
                <a:cs typeface="Lato"/>
                <a:sym typeface="Lato"/>
              </a:rPr>
              <a:t>elf -service processing</a:t>
            </a:r>
            <a:endParaRPr sz="1300">
              <a:solidFill>
                <a:schemeClr val="dk1"/>
              </a:solidFill>
              <a:latin typeface="Lato"/>
              <a:ea typeface="Lato"/>
              <a:cs typeface="Lato"/>
              <a:sym typeface="Lato"/>
            </a:endParaRPr>
          </a:p>
          <a:p>
            <a:pPr indent="-311150" lvl="1" marL="914400" rtl="0" algn="l">
              <a:lnSpc>
                <a:spcPct val="115000"/>
              </a:lnSpc>
              <a:spcBef>
                <a:spcPts val="0"/>
              </a:spcBef>
              <a:spcAft>
                <a:spcPts val="0"/>
              </a:spcAft>
              <a:buSzPts val="1300"/>
              <a:buFont typeface="Lato"/>
              <a:buChar char="○"/>
            </a:pPr>
            <a:r>
              <a:rPr lang="en" sz="1300">
                <a:latin typeface="Lato"/>
                <a:ea typeface="Lato"/>
                <a:cs typeface="Lato"/>
                <a:sym typeface="Lato"/>
              </a:rPr>
              <a:t>70%  choose self-service &amp; 30% choose counters</a:t>
            </a:r>
            <a:endParaRPr sz="1300">
              <a:latin typeface="Lato"/>
              <a:ea typeface="Lato"/>
              <a:cs typeface="Lato"/>
              <a:sym typeface="Lato"/>
            </a:endParaRPr>
          </a:p>
          <a:p>
            <a:pPr indent="0" lvl="0" marL="457200" rtl="0" algn="l">
              <a:spcBef>
                <a:spcPts val="0"/>
              </a:spcBef>
              <a:spcAft>
                <a:spcPts val="0"/>
              </a:spcAft>
              <a:buNone/>
            </a:pPr>
            <a:r>
              <a:t/>
            </a:r>
            <a:endParaRPr>
              <a:latin typeface="Lato"/>
              <a:ea typeface="Lato"/>
              <a:cs typeface="Lato"/>
              <a:sym typeface="Lato"/>
            </a:endParaRPr>
          </a:p>
        </p:txBody>
      </p:sp>
      <p:sp>
        <p:nvSpPr>
          <p:cNvPr id="535" name="Google Shape;535;p38"/>
          <p:cNvSpPr txBox="1"/>
          <p:nvPr/>
        </p:nvSpPr>
        <p:spPr>
          <a:xfrm>
            <a:off x="205200" y="2144400"/>
            <a:ext cx="3892800" cy="1369800"/>
          </a:xfrm>
          <a:prstGeom prst="rect">
            <a:avLst/>
          </a:prstGeom>
          <a:noFill/>
          <a:ln>
            <a:noFill/>
          </a:ln>
        </p:spPr>
        <p:txBody>
          <a:bodyPr anchorCtr="0" anchor="t" bIns="91425" lIns="91425" spcFirstLastPara="1" rIns="91425" wrap="square" tIns="91425">
            <a:spAutoFit/>
          </a:bodyPr>
          <a:lstStyle/>
          <a:p>
            <a:pPr indent="-317500" lvl="0" marL="457200" rtl="0" algn="l">
              <a:lnSpc>
                <a:spcPct val="150000"/>
              </a:lnSpc>
              <a:spcBef>
                <a:spcPts val="0"/>
              </a:spcBef>
              <a:spcAft>
                <a:spcPts val="0"/>
              </a:spcAft>
              <a:buSzPts val="1400"/>
              <a:buFont typeface="Lato"/>
              <a:buChar char="●"/>
            </a:pPr>
            <a:r>
              <a:rPr lang="en">
                <a:latin typeface="Lato"/>
                <a:ea typeface="Lato"/>
                <a:cs typeface="Lato"/>
                <a:sym typeface="Lato"/>
              </a:rPr>
              <a:t>In steady state, no warm-up periods</a:t>
            </a:r>
            <a:endParaRPr>
              <a:latin typeface="Lato"/>
              <a:ea typeface="Lato"/>
              <a:cs typeface="Lato"/>
              <a:sym typeface="Lato"/>
            </a:endParaRPr>
          </a:p>
          <a:p>
            <a:pPr indent="-317500" lvl="1" marL="914400" rtl="0" algn="l">
              <a:lnSpc>
                <a:spcPct val="150000"/>
              </a:lnSpc>
              <a:spcBef>
                <a:spcPts val="0"/>
              </a:spcBef>
              <a:spcAft>
                <a:spcPts val="0"/>
              </a:spcAft>
              <a:buSzPts val="1400"/>
              <a:buFont typeface="Lato"/>
              <a:buChar char="○"/>
            </a:pPr>
            <a:r>
              <a:rPr lang="en">
                <a:latin typeface="Lato"/>
                <a:ea typeface="Lato"/>
                <a:cs typeface="Lato"/>
                <a:sym typeface="Lato"/>
              </a:rPr>
              <a:t>Collected data during the most peak hours</a:t>
            </a:r>
            <a:endParaRPr>
              <a:latin typeface="Lato"/>
              <a:ea typeface="Lato"/>
              <a:cs typeface="Lato"/>
              <a:sym typeface="Lato"/>
            </a:endParaRPr>
          </a:p>
          <a:p>
            <a:pPr indent="0" lvl="0" marL="914400" rtl="0" algn="l">
              <a:spcBef>
                <a:spcPts val="0"/>
              </a:spcBef>
              <a:spcAft>
                <a:spcPts val="0"/>
              </a:spcAft>
              <a:buNone/>
            </a:pPr>
            <a:r>
              <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4">
                                            <p:txEl>
                                              <p:pRg end="3" st="3"/>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39"/>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41" name="Google Shape;541;p39"/>
          <p:cNvSpPr txBox="1"/>
          <p:nvPr>
            <p:ph type="ctrTitle"/>
          </p:nvPr>
        </p:nvSpPr>
        <p:spPr>
          <a:xfrm>
            <a:off x="2718670" y="234507"/>
            <a:ext cx="2490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100"/>
              </a:spcAft>
              <a:buNone/>
            </a:pPr>
            <a:r>
              <a:rPr lang="en"/>
              <a:t>Conclusion</a:t>
            </a:r>
            <a:endParaRPr/>
          </a:p>
        </p:txBody>
      </p:sp>
      <p:sp>
        <p:nvSpPr>
          <p:cNvPr id="542" name="Google Shape;542;p39"/>
          <p:cNvSpPr txBox="1"/>
          <p:nvPr/>
        </p:nvSpPr>
        <p:spPr>
          <a:xfrm>
            <a:off x="748992" y="229026"/>
            <a:ext cx="170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a:t>
            </a:r>
            <a:endParaRPr b="1">
              <a:solidFill>
                <a:schemeClr val="dk1"/>
              </a:solidFill>
              <a:latin typeface="Hammersmith One"/>
              <a:ea typeface="Hammersmith One"/>
              <a:cs typeface="Hammersmith One"/>
              <a:sym typeface="Hammersmith One"/>
            </a:endParaRPr>
          </a:p>
        </p:txBody>
      </p:sp>
      <p:sp>
        <p:nvSpPr>
          <p:cNvPr id="543" name="Google Shape;543;p39"/>
          <p:cNvSpPr/>
          <p:nvPr/>
        </p:nvSpPr>
        <p:spPr>
          <a:xfrm>
            <a:off x="357608"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9"/>
          <p:cNvSpPr/>
          <p:nvPr/>
        </p:nvSpPr>
        <p:spPr>
          <a:xfrm>
            <a:off x="581516"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9"/>
          <p:cNvSpPr txBox="1"/>
          <p:nvPr>
            <p:ph idx="4294967295" type="title"/>
          </p:nvPr>
        </p:nvSpPr>
        <p:spPr>
          <a:xfrm>
            <a:off x="3811800" y="142988"/>
            <a:ext cx="824100" cy="6153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2600">
                <a:solidFill>
                  <a:schemeClr val="lt2"/>
                </a:solidFill>
              </a:rPr>
              <a:t>07</a:t>
            </a:r>
            <a:endParaRPr sz="2600">
              <a:solidFill>
                <a:schemeClr val="lt2"/>
              </a:solidFill>
            </a:endParaRPr>
          </a:p>
        </p:txBody>
      </p:sp>
      <p:graphicFrame>
        <p:nvGraphicFramePr>
          <p:cNvPr id="546" name="Google Shape;546;p39"/>
          <p:cNvGraphicFramePr/>
          <p:nvPr/>
        </p:nvGraphicFramePr>
        <p:xfrm>
          <a:off x="5155100" y="3068923"/>
          <a:ext cx="3000000" cy="3000000"/>
        </p:xfrm>
        <a:graphic>
          <a:graphicData uri="http://schemas.openxmlformats.org/drawingml/2006/table">
            <a:tbl>
              <a:tblPr>
                <a:noFill/>
                <a:tableStyleId>{2C32370E-AF1B-4161-8C11-AF9907A7B7F5}</a:tableStyleId>
              </a:tblPr>
              <a:tblGrid>
                <a:gridCol w="1287575"/>
                <a:gridCol w="1326550"/>
                <a:gridCol w="1081375"/>
              </a:tblGrid>
              <a:tr h="388500">
                <a:tc>
                  <a:txBody>
                    <a:bodyPr/>
                    <a:lstStyle/>
                    <a:p>
                      <a:pPr indent="0" lvl="0" marL="0" rtl="0" algn="l">
                        <a:spcBef>
                          <a:spcPts val="0"/>
                        </a:spcBef>
                        <a:spcAft>
                          <a:spcPts val="0"/>
                        </a:spcAft>
                        <a:buNone/>
                      </a:pPr>
                      <a:r>
                        <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Fully self-service</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Mix </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r>
              <a:tr h="488800">
                <a:tc>
                  <a:txBody>
                    <a:bodyPr/>
                    <a:lstStyle/>
                    <a:p>
                      <a:pPr indent="0" lvl="0" marL="0" rtl="0" algn="l">
                        <a:lnSpc>
                          <a:spcPct val="115000"/>
                        </a:lnSpc>
                        <a:spcBef>
                          <a:spcPts val="0"/>
                        </a:spcBef>
                        <a:spcAft>
                          <a:spcPts val="100"/>
                        </a:spcAft>
                        <a:buNone/>
                      </a:pPr>
                      <a:r>
                        <a:rPr lang="en" sz="1000">
                          <a:solidFill>
                            <a:schemeClr val="dk1"/>
                          </a:solidFill>
                          <a:latin typeface="Lato"/>
                          <a:ea typeface="Lato"/>
                          <a:cs typeface="Lato"/>
                          <a:sym typeface="Lato"/>
                        </a:rPr>
                        <a:t>Average Queue Length</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94.9%</a:t>
                      </a:r>
                      <a:endParaRPr sz="1100">
                        <a:solidFill>
                          <a:schemeClr val="dk1"/>
                        </a:solidFill>
                        <a:latin typeface="Times New Roman"/>
                        <a:ea typeface="Times New Roman"/>
                        <a:cs typeface="Times New Roman"/>
                        <a:sym typeface="Times New Roman"/>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87.9%</a:t>
                      </a:r>
                      <a:endParaRPr sz="1100">
                        <a:solidFill>
                          <a:schemeClr val="dk1"/>
                        </a:solidFill>
                        <a:latin typeface="Times New Roman"/>
                        <a:ea typeface="Times New Roman"/>
                        <a:cs typeface="Times New Roman"/>
                        <a:sym typeface="Times New Roman"/>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r>
              <a:tr h="488800">
                <a:tc>
                  <a:txBody>
                    <a:bodyPr/>
                    <a:lstStyle/>
                    <a:p>
                      <a:pPr indent="0" lvl="0" marL="0" rtl="0" algn="l">
                        <a:lnSpc>
                          <a:spcPct val="115000"/>
                        </a:lnSpc>
                        <a:spcBef>
                          <a:spcPts val="0"/>
                        </a:spcBef>
                        <a:spcAft>
                          <a:spcPts val="100"/>
                        </a:spcAft>
                        <a:buNone/>
                      </a:pPr>
                      <a:r>
                        <a:rPr lang="en" sz="1000">
                          <a:solidFill>
                            <a:schemeClr val="dk1"/>
                          </a:solidFill>
                          <a:latin typeface="Lato"/>
                          <a:ea typeface="Lato"/>
                          <a:cs typeface="Lato"/>
                          <a:sym typeface="Lato"/>
                        </a:rPr>
                        <a:t>Average waiting time in the queue</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94.8%</a:t>
                      </a:r>
                      <a:endParaRPr sz="1100">
                        <a:solidFill>
                          <a:schemeClr val="dk1"/>
                        </a:solidFill>
                        <a:latin typeface="Times New Roman"/>
                        <a:ea typeface="Times New Roman"/>
                        <a:cs typeface="Times New Roman"/>
                        <a:sym typeface="Times New Roman"/>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81.1%</a:t>
                      </a:r>
                      <a:endParaRPr sz="1100">
                        <a:solidFill>
                          <a:schemeClr val="dk1"/>
                        </a:solidFill>
                        <a:latin typeface="Times New Roman"/>
                        <a:ea typeface="Times New Roman"/>
                        <a:cs typeface="Times New Roman"/>
                        <a:sym typeface="Times New Roman"/>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r>
            </a:tbl>
          </a:graphicData>
        </a:graphic>
      </p:graphicFrame>
      <p:sp>
        <p:nvSpPr>
          <p:cNvPr id="547" name="Google Shape;547;p39"/>
          <p:cNvSpPr/>
          <p:nvPr/>
        </p:nvSpPr>
        <p:spPr>
          <a:xfrm rot="10800000">
            <a:off x="7075350" y="3518838"/>
            <a:ext cx="185400" cy="357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48" name="Google Shape;548;p39"/>
          <p:cNvPicPr preferRelativeResize="0"/>
          <p:nvPr/>
        </p:nvPicPr>
        <p:blipFill>
          <a:blip r:embed="rId3">
            <a:alphaModFix/>
          </a:blip>
          <a:stretch>
            <a:fillRect/>
          </a:stretch>
        </p:blipFill>
        <p:spPr>
          <a:xfrm>
            <a:off x="5364825" y="1309750"/>
            <a:ext cx="3100975" cy="1555799"/>
          </a:xfrm>
          <a:prstGeom prst="rect">
            <a:avLst/>
          </a:prstGeom>
          <a:noFill/>
          <a:ln>
            <a:noFill/>
          </a:ln>
        </p:spPr>
      </p:pic>
      <p:sp>
        <p:nvSpPr>
          <p:cNvPr id="549" name="Google Shape;549;p39"/>
          <p:cNvSpPr txBox="1"/>
          <p:nvPr>
            <p:ph idx="4294967295" type="title"/>
          </p:nvPr>
        </p:nvSpPr>
        <p:spPr>
          <a:xfrm>
            <a:off x="486850" y="892663"/>
            <a:ext cx="3397200" cy="4002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1800">
                <a:solidFill>
                  <a:schemeClr val="dk1"/>
                </a:solidFill>
              </a:rPr>
              <a:t>Input Parameters &amp; Performance Measure</a:t>
            </a:r>
            <a:endParaRPr sz="1800">
              <a:solidFill>
                <a:schemeClr val="dk1"/>
              </a:solidFill>
            </a:endParaRPr>
          </a:p>
        </p:txBody>
      </p:sp>
      <p:graphicFrame>
        <p:nvGraphicFramePr>
          <p:cNvPr id="550" name="Google Shape;550;p39"/>
          <p:cNvGraphicFramePr/>
          <p:nvPr/>
        </p:nvGraphicFramePr>
        <p:xfrm>
          <a:off x="486850" y="1809125"/>
          <a:ext cx="3000000" cy="3000000"/>
        </p:xfrm>
        <a:graphic>
          <a:graphicData uri="http://schemas.openxmlformats.org/drawingml/2006/table">
            <a:tbl>
              <a:tblPr>
                <a:noFill/>
                <a:tableStyleId>{2C32370E-AF1B-4161-8C11-AF9907A7B7F5}</a:tableStyleId>
              </a:tblPr>
              <a:tblGrid>
                <a:gridCol w="763350"/>
                <a:gridCol w="841150"/>
                <a:gridCol w="685550"/>
                <a:gridCol w="742025"/>
                <a:gridCol w="807750"/>
              </a:tblGrid>
              <a:tr h="607950">
                <a:tc>
                  <a:txBody>
                    <a:bodyPr/>
                    <a:lstStyle/>
                    <a:p>
                      <a:pPr indent="0" lvl="0" marL="0" rtl="0" algn="l">
                        <a:spcBef>
                          <a:spcPts val="0"/>
                        </a:spcBef>
                        <a:spcAft>
                          <a:spcPts val="0"/>
                        </a:spcAft>
                        <a:buNone/>
                      </a:pPr>
                      <a:r>
                        <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100"/>
                        </a:spcAft>
                        <a:buNone/>
                      </a:pPr>
                      <a:r>
                        <a:rPr lang="en" sz="1000">
                          <a:solidFill>
                            <a:schemeClr val="dk1"/>
                          </a:solidFill>
                          <a:latin typeface="Lato"/>
                          <a:ea typeface="Lato"/>
                          <a:cs typeface="Lato"/>
                          <a:sym typeface="Lato"/>
                        </a:rPr>
                        <a:t>Original Donki</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Fully self-service</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Mix (self)</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000">
                          <a:solidFill>
                            <a:schemeClr val="dk1"/>
                          </a:solidFill>
                        </a:rPr>
                        <a:t>Mix</a:t>
                      </a:r>
                      <a:endParaRPr sz="1000">
                        <a:solidFill>
                          <a:schemeClr val="dk1"/>
                        </a:solidFill>
                      </a:endParaRPr>
                    </a:p>
                    <a:p>
                      <a:pPr indent="0" lvl="0" marL="0" rtl="0" algn="l">
                        <a:spcBef>
                          <a:spcPts val="0"/>
                        </a:spcBef>
                        <a:spcAft>
                          <a:spcPts val="0"/>
                        </a:spcAft>
                        <a:buNone/>
                      </a:pPr>
                      <a:r>
                        <a:rPr lang="en" sz="1000">
                          <a:solidFill>
                            <a:schemeClr val="dk1"/>
                          </a:solidFill>
                        </a:rPr>
                        <a:t>(counter)</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r>
              <a:tr h="750275">
                <a:tc>
                  <a:txBody>
                    <a:bodyPr/>
                    <a:lstStyle/>
                    <a:p>
                      <a:pPr indent="0" lvl="0" marL="0" rtl="0" algn="l">
                        <a:lnSpc>
                          <a:spcPct val="115000"/>
                        </a:lnSpc>
                        <a:spcBef>
                          <a:spcPts val="0"/>
                        </a:spcBef>
                        <a:spcAft>
                          <a:spcPts val="100"/>
                        </a:spcAft>
                        <a:buNone/>
                      </a:pPr>
                      <a:r>
                        <a:rPr lang="en" sz="1000">
                          <a:solidFill>
                            <a:schemeClr val="dk1"/>
                          </a:solidFill>
                          <a:latin typeface="Lato"/>
                          <a:ea typeface="Lato"/>
                          <a:cs typeface="Lato"/>
                          <a:sym typeface="Lato"/>
                        </a:rPr>
                        <a:t>Average Queue Length</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[0, 100]</a:t>
                      </a:r>
                      <a:endParaRPr sz="1100">
                        <a:solidFill>
                          <a:schemeClr val="dk1"/>
                        </a:solidFill>
                        <a:latin typeface="Calibri"/>
                        <a:ea typeface="Calibri"/>
                        <a:cs typeface="Calibri"/>
                        <a:sym typeface="Calibri"/>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[0,20]</a:t>
                      </a:r>
                      <a:endParaRPr sz="1100">
                        <a:solidFill>
                          <a:schemeClr val="dk1"/>
                        </a:solidFill>
                        <a:latin typeface="Times New Roman"/>
                        <a:ea typeface="Times New Roman"/>
                        <a:cs typeface="Times New Roman"/>
                        <a:sym typeface="Times New Roman"/>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[0,55]</a:t>
                      </a:r>
                      <a:endParaRPr sz="1100">
                        <a:solidFill>
                          <a:schemeClr val="dk1"/>
                        </a:solidFill>
                        <a:latin typeface="Times New Roman"/>
                        <a:ea typeface="Times New Roman"/>
                        <a:cs typeface="Times New Roman"/>
                        <a:sym typeface="Times New Roman"/>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[0,15]</a:t>
                      </a:r>
                      <a:endParaRPr sz="1100">
                        <a:solidFill>
                          <a:schemeClr val="dk1"/>
                        </a:solidFill>
                        <a:latin typeface="Times New Roman"/>
                        <a:ea typeface="Times New Roman"/>
                        <a:cs typeface="Times New Roman"/>
                        <a:sym typeface="Times New Roman"/>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r>
              <a:tr h="867400">
                <a:tc>
                  <a:txBody>
                    <a:bodyPr/>
                    <a:lstStyle/>
                    <a:p>
                      <a:pPr indent="0" lvl="0" marL="0" rtl="0" algn="l">
                        <a:lnSpc>
                          <a:spcPct val="115000"/>
                        </a:lnSpc>
                        <a:spcBef>
                          <a:spcPts val="0"/>
                        </a:spcBef>
                        <a:spcAft>
                          <a:spcPts val="100"/>
                        </a:spcAft>
                        <a:buNone/>
                      </a:pPr>
                      <a:r>
                        <a:rPr lang="en" sz="1000">
                          <a:solidFill>
                            <a:schemeClr val="dk1"/>
                          </a:solidFill>
                          <a:latin typeface="Lato"/>
                          <a:ea typeface="Lato"/>
                          <a:cs typeface="Lato"/>
                          <a:sym typeface="Lato"/>
                        </a:rPr>
                        <a:t>Average waiting time in the queue</a:t>
                      </a:r>
                      <a:endParaRPr sz="1000">
                        <a:solidFill>
                          <a:schemeClr val="dk1"/>
                        </a:solidFill>
                      </a:endParaRPr>
                    </a:p>
                  </a:txBody>
                  <a:tcPr marT="91425" marB="91425" marR="91425" marL="91425">
                    <a:lnL cap="flat" cmpd="sng" w="9525">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[0, 2500]</a:t>
                      </a:r>
                      <a:endParaRPr sz="1100">
                        <a:solidFill>
                          <a:schemeClr val="dk1"/>
                        </a:solidFill>
                        <a:latin typeface="Calibri"/>
                        <a:ea typeface="Calibri"/>
                        <a:cs typeface="Calibri"/>
                        <a:sym typeface="Calibri"/>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[0,750]</a:t>
                      </a:r>
                      <a:endParaRPr sz="1100">
                        <a:solidFill>
                          <a:schemeClr val="dk1"/>
                        </a:solidFill>
                        <a:latin typeface="Times New Roman"/>
                        <a:ea typeface="Times New Roman"/>
                        <a:cs typeface="Times New Roman"/>
                        <a:sym typeface="Times New Roman"/>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[0,2500]</a:t>
                      </a:r>
                      <a:endParaRPr sz="1100">
                        <a:solidFill>
                          <a:schemeClr val="dk1"/>
                        </a:solidFill>
                        <a:latin typeface="Times New Roman"/>
                        <a:ea typeface="Times New Roman"/>
                        <a:cs typeface="Times New Roman"/>
                        <a:sym typeface="Times New Roman"/>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c>
                  <a:txBody>
                    <a:bodyPr/>
                    <a:lstStyle/>
                    <a:p>
                      <a:pPr indent="0" lvl="0" marL="0" rtl="0" algn="l">
                        <a:lnSpc>
                          <a:spcPct val="150000"/>
                        </a:lnSpc>
                        <a:spcBef>
                          <a:spcPts val="0"/>
                        </a:spcBef>
                        <a:spcAft>
                          <a:spcPts val="0"/>
                        </a:spcAft>
                        <a:buNone/>
                      </a:pPr>
                      <a:r>
                        <a:rPr lang="en" sz="1100">
                          <a:solidFill>
                            <a:schemeClr val="dk1"/>
                          </a:solidFill>
                          <a:latin typeface="Times New Roman"/>
                          <a:ea typeface="Times New Roman"/>
                          <a:cs typeface="Times New Roman"/>
                          <a:sym typeface="Times New Roman"/>
                        </a:rPr>
                        <a:t>[0,500]</a:t>
                      </a:r>
                      <a:endParaRPr sz="1100">
                        <a:solidFill>
                          <a:schemeClr val="dk1"/>
                        </a:solidFill>
                        <a:latin typeface="Times New Roman"/>
                        <a:ea typeface="Times New Roman"/>
                        <a:cs typeface="Times New Roman"/>
                        <a:sym typeface="Times New Roman"/>
                      </a:endParaRPr>
                    </a:p>
                  </a:txBody>
                  <a:tcPr marT="91425" marB="91425" marR="68575" marL="68575">
                    <a:lnL cap="flat" cmpd="sng" w="12650">
                      <a:solidFill>
                        <a:schemeClr val="dk1"/>
                      </a:solidFill>
                      <a:prstDash val="solid"/>
                      <a:round/>
                      <a:headEnd len="sm" w="sm" type="none"/>
                      <a:tailEnd len="sm" w="sm" type="none"/>
                    </a:lnL>
                    <a:lnR cap="flat" cmpd="sng" w="12650">
                      <a:solidFill>
                        <a:schemeClr val="dk1"/>
                      </a:solidFill>
                      <a:prstDash val="solid"/>
                      <a:round/>
                      <a:headEnd len="sm" w="sm" type="none"/>
                      <a:tailEnd len="sm" w="sm" type="none"/>
                    </a:lnR>
                    <a:lnT cap="flat" cmpd="sng" w="12650">
                      <a:solidFill>
                        <a:schemeClr val="dk1"/>
                      </a:solidFill>
                      <a:prstDash val="solid"/>
                      <a:round/>
                      <a:headEnd len="sm" w="sm" type="none"/>
                      <a:tailEnd len="sm" w="sm" type="none"/>
                    </a:lnT>
                    <a:lnB cap="flat" cmpd="sng" w="12650">
                      <a:solidFill>
                        <a:schemeClr val="dk1"/>
                      </a:solidFill>
                      <a:prstDash val="solid"/>
                      <a:round/>
                      <a:headEnd len="sm" w="sm" type="none"/>
                      <a:tailEnd len="sm" w="sm" type="none"/>
                    </a:lnB>
                  </a:tcPr>
                </a:tc>
              </a:tr>
            </a:tbl>
          </a:graphicData>
        </a:graphic>
      </p:graphicFrame>
      <p:sp>
        <p:nvSpPr>
          <p:cNvPr id="551" name="Google Shape;551;p39"/>
          <p:cNvSpPr txBox="1"/>
          <p:nvPr>
            <p:ph idx="4294967295" type="title"/>
          </p:nvPr>
        </p:nvSpPr>
        <p:spPr>
          <a:xfrm>
            <a:off x="6442675" y="788175"/>
            <a:ext cx="3397200" cy="4002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1800"/>
              <a:t>Results</a:t>
            </a:r>
            <a:endParaRPr sz="1800">
              <a:solidFill>
                <a:schemeClr val="dk1"/>
              </a:solidFill>
            </a:endParaRPr>
          </a:p>
        </p:txBody>
      </p:sp>
      <p:sp>
        <p:nvSpPr>
          <p:cNvPr id="552" name="Google Shape;552;p39"/>
          <p:cNvSpPr/>
          <p:nvPr/>
        </p:nvSpPr>
        <p:spPr>
          <a:xfrm rot="10800000">
            <a:off x="7075350" y="4066838"/>
            <a:ext cx="185400" cy="357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9"/>
          <p:cNvSpPr/>
          <p:nvPr/>
        </p:nvSpPr>
        <p:spPr>
          <a:xfrm rot="10800000">
            <a:off x="8380275" y="3510863"/>
            <a:ext cx="185400" cy="357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9"/>
          <p:cNvSpPr/>
          <p:nvPr/>
        </p:nvSpPr>
        <p:spPr>
          <a:xfrm rot="10800000">
            <a:off x="8380275" y="4066838"/>
            <a:ext cx="185400" cy="3573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9"/>
          <p:cNvSpPr/>
          <p:nvPr/>
        </p:nvSpPr>
        <p:spPr>
          <a:xfrm>
            <a:off x="8217300" y="3068925"/>
            <a:ext cx="410700" cy="357300"/>
          </a:xfrm>
          <a:prstGeom prst="star5">
            <a:avLst>
              <a:gd fmla="val 19098" name="adj"/>
              <a:gd fmla="val 105146" name="hf"/>
              <a:gd fmla="val 110557" name="vf"/>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9"/>
          <p:cNvSpPr/>
          <p:nvPr/>
        </p:nvSpPr>
        <p:spPr>
          <a:xfrm>
            <a:off x="486850" y="2449175"/>
            <a:ext cx="633300" cy="7380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9"/>
          <p:cNvSpPr/>
          <p:nvPr/>
        </p:nvSpPr>
        <p:spPr>
          <a:xfrm>
            <a:off x="410650" y="3199450"/>
            <a:ext cx="763500" cy="8673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40"/>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63" name="Google Shape;563;p40"/>
          <p:cNvSpPr txBox="1"/>
          <p:nvPr/>
        </p:nvSpPr>
        <p:spPr>
          <a:xfrm>
            <a:off x="749003" y="229025"/>
            <a:ext cx="23784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 Simulation</a:t>
            </a:r>
            <a:endParaRPr b="1">
              <a:solidFill>
                <a:schemeClr val="dk1"/>
              </a:solidFill>
              <a:latin typeface="Hammersmith One"/>
              <a:ea typeface="Hammersmith One"/>
              <a:cs typeface="Hammersmith One"/>
              <a:sym typeface="Hammersmith One"/>
            </a:endParaRPr>
          </a:p>
        </p:txBody>
      </p:sp>
      <p:sp>
        <p:nvSpPr>
          <p:cNvPr id="564" name="Google Shape;564;p40"/>
          <p:cNvSpPr txBox="1"/>
          <p:nvPr>
            <p:ph type="ctrTitle"/>
          </p:nvPr>
        </p:nvSpPr>
        <p:spPr>
          <a:xfrm>
            <a:off x="6300070" y="234507"/>
            <a:ext cx="2490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100"/>
              </a:spcAft>
              <a:buNone/>
            </a:pPr>
            <a:r>
              <a:rPr lang="en"/>
              <a:t>DONDONDONKI CASHIER SIMULATION</a:t>
            </a:r>
            <a:endParaRPr/>
          </a:p>
        </p:txBody>
      </p:sp>
      <p:sp>
        <p:nvSpPr>
          <p:cNvPr id="565" name="Google Shape;565;p40"/>
          <p:cNvSpPr/>
          <p:nvPr/>
        </p:nvSpPr>
        <p:spPr>
          <a:xfrm>
            <a:off x="357608"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40"/>
          <p:cNvSpPr/>
          <p:nvPr/>
        </p:nvSpPr>
        <p:spPr>
          <a:xfrm>
            <a:off x="581516"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40"/>
          <p:cNvSpPr txBox="1"/>
          <p:nvPr>
            <p:ph idx="4294967295" type="ctrTitle"/>
          </p:nvPr>
        </p:nvSpPr>
        <p:spPr>
          <a:xfrm>
            <a:off x="2671275" y="2281925"/>
            <a:ext cx="4174200" cy="11685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5000"/>
              <a:t>Thank You !</a:t>
            </a:r>
            <a:endParaRPr sz="5000"/>
          </a:p>
        </p:txBody>
      </p:sp>
      <p:grpSp>
        <p:nvGrpSpPr>
          <p:cNvPr id="568" name="Google Shape;568;p40"/>
          <p:cNvGrpSpPr/>
          <p:nvPr/>
        </p:nvGrpSpPr>
        <p:grpSpPr>
          <a:xfrm rot="515498">
            <a:off x="1109676" y="1227653"/>
            <a:ext cx="1120762" cy="2688202"/>
            <a:chOff x="294000" y="2956300"/>
            <a:chExt cx="485450" cy="1164375"/>
          </a:xfrm>
        </p:grpSpPr>
        <p:sp>
          <p:nvSpPr>
            <p:cNvPr id="569" name="Google Shape;569;p40"/>
            <p:cNvSpPr/>
            <p:nvPr/>
          </p:nvSpPr>
          <p:spPr>
            <a:xfrm>
              <a:off x="354050" y="3063900"/>
              <a:ext cx="350325" cy="956700"/>
            </a:xfrm>
            <a:custGeom>
              <a:rect b="b" l="l" r="r" t="t"/>
              <a:pathLst>
                <a:path extrusionOk="0" h="38268" w="14013">
                  <a:moveTo>
                    <a:pt x="6973" y="1"/>
                  </a:moveTo>
                  <a:lnTo>
                    <a:pt x="6473" y="34"/>
                  </a:lnTo>
                  <a:lnTo>
                    <a:pt x="5972" y="134"/>
                  </a:lnTo>
                  <a:lnTo>
                    <a:pt x="5605" y="234"/>
                  </a:lnTo>
                  <a:lnTo>
                    <a:pt x="5238" y="368"/>
                  </a:lnTo>
                  <a:lnTo>
                    <a:pt x="4871" y="535"/>
                  </a:lnTo>
                  <a:lnTo>
                    <a:pt x="4538" y="735"/>
                  </a:lnTo>
                  <a:lnTo>
                    <a:pt x="4204" y="935"/>
                  </a:lnTo>
                  <a:lnTo>
                    <a:pt x="3870" y="1168"/>
                  </a:lnTo>
                  <a:lnTo>
                    <a:pt x="3237" y="1669"/>
                  </a:lnTo>
                  <a:lnTo>
                    <a:pt x="2703" y="2203"/>
                  </a:lnTo>
                  <a:lnTo>
                    <a:pt x="2202" y="2770"/>
                  </a:lnTo>
                  <a:lnTo>
                    <a:pt x="1735" y="3370"/>
                  </a:lnTo>
                  <a:lnTo>
                    <a:pt x="1302" y="4004"/>
                  </a:lnTo>
                  <a:lnTo>
                    <a:pt x="935" y="4705"/>
                  </a:lnTo>
                  <a:lnTo>
                    <a:pt x="634" y="5372"/>
                  </a:lnTo>
                  <a:lnTo>
                    <a:pt x="401" y="6106"/>
                  </a:lnTo>
                  <a:lnTo>
                    <a:pt x="201" y="6840"/>
                  </a:lnTo>
                  <a:lnTo>
                    <a:pt x="100" y="7441"/>
                  </a:lnTo>
                  <a:lnTo>
                    <a:pt x="34" y="8074"/>
                  </a:lnTo>
                  <a:lnTo>
                    <a:pt x="0" y="8675"/>
                  </a:lnTo>
                  <a:lnTo>
                    <a:pt x="0" y="9275"/>
                  </a:lnTo>
                  <a:lnTo>
                    <a:pt x="34" y="9909"/>
                  </a:lnTo>
                  <a:lnTo>
                    <a:pt x="67" y="10510"/>
                  </a:lnTo>
                  <a:lnTo>
                    <a:pt x="201" y="11744"/>
                  </a:lnTo>
                  <a:lnTo>
                    <a:pt x="434" y="13246"/>
                  </a:lnTo>
                  <a:lnTo>
                    <a:pt x="701" y="14747"/>
                  </a:lnTo>
                  <a:lnTo>
                    <a:pt x="1001" y="16248"/>
                  </a:lnTo>
                  <a:lnTo>
                    <a:pt x="1368" y="17716"/>
                  </a:lnTo>
                  <a:lnTo>
                    <a:pt x="1769" y="19184"/>
                  </a:lnTo>
                  <a:lnTo>
                    <a:pt x="2236" y="20652"/>
                  </a:lnTo>
                  <a:lnTo>
                    <a:pt x="2736" y="22087"/>
                  </a:lnTo>
                  <a:lnTo>
                    <a:pt x="3270" y="23521"/>
                  </a:lnTo>
                  <a:lnTo>
                    <a:pt x="3604" y="24322"/>
                  </a:lnTo>
                  <a:lnTo>
                    <a:pt x="3904" y="25156"/>
                  </a:lnTo>
                  <a:lnTo>
                    <a:pt x="4171" y="25990"/>
                  </a:lnTo>
                  <a:lnTo>
                    <a:pt x="4271" y="26390"/>
                  </a:lnTo>
                  <a:lnTo>
                    <a:pt x="4371" y="26824"/>
                  </a:lnTo>
                  <a:lnTo>
                    <a:pt x="4438" y="27558"/>
                  </a:lnTo>
                  <a:lnTo>
                    <a:pt x="4438" y="28292"/>
                  </a:lnTo>
                  <a:lnTo>
                    <a:pt x="4438" y="29026"/>
                  </a:lnTo>
                  <a:lnTo>
                    <a:pt x="4371" y="29760"/>
                  </a:lnTo>
                  <a:lnTo>
                    <a:pt x="3870" y="37700"/>
                  </a:lnTo>
                  <a:lnTo>
                    <a:pt x="7407" y="38268"/>
                  </a:lnTo>
                  <a:lnTo>
                    <a:pt x="7474" y="35832"/>
                  </a:lnTo>
                  <a:lnTo>
                    <a:pt x="7574" y="33363"/>
                  </a:lnTo>
                  <a:lnTo>
                    <a:pt x="7707" y="30894"/>
                  </a:lnTo>
                  <a:lnTo>
                    <a:pt x="7874" y="28459"/>
                  </a:lnTo>
                  <a:lnTo>
                    <a:pt x="7941" y="27725"/>
                  </a:lnTo>
                  <a:lnTo>
                    <a:pt x="8041" y="26958"/>
                  </a:lnTo>
                  <a:lnTo>
                    <a:pt x="8107" y="26591"/>
                  </a:lnTo>
                  <a:lnTo>
                    <a:pt x="8174" y="26257"/>
                  </a:lnTo>
                  <a:lnTo>
                    <a:pt x="8308" y="25890"/>
                  </a:lnTo>
                  <a:lnTo>
                    <a:pt x="8441" y="25556"/>
                  </a:lnTo>
                  <a:lnTo>
                    <a:pt x="8708" y="25023"/>
                  </a:lnTo>
                  <a:lnTo>
                    <a:pt x="9042" y="24556"/>
                  </a:lnTo>
                  <a:lnTo>
                    <a:pt x="9709" y="23588"/>
                  </a:lnTo>
                  <a:lnTo>
                    <a:pt x="10176" y="22954"/>
                  </a:lnTo>
                  <a:lnTo>
                    <a:pt x="10610" y="22254"/>
                  </a:lnTo>
                  <a:lnTo>
                    <a:pt x="11010" y="21553"/>
                  </a:lnTo>
                  <a:lnTo>
                    <a:pt x="11377" y="20852"/>
                  </a:lnTo>
                  <a:lnTo>
                    <a:pt x="11744" y="20118"/>
                  </a:lnTo>
                  <a:lnTo>
                    <a:pt x="12044" y="19384"/>
                  </a:lnTo>
                  <a:lnTo>
                    <a:pt x="12345" y="18617"/>
                  </a:lnTo>
                  <a:lnTo>
                    <a:pt x="12611" y="17850"/>
                  </a:lnTo>
                  <a:lnTo>
                    <a:pt x="12878" y="17082"/>
                  </a:lnTo>
                  <a:lnTo>
                    <a:pt x="13079" y="16315"/>
                  </a:lnTo>
                  <a:lnTo>
                    <a:pt x="13279" y="15514"/>
                  </a:lnTo>
                  <a:lnTo>
                    <a:pt x="13445" y="14714"/>
                  </a:lnTo>
                  <a:lnTo>
                    <a:pt x="13579" y="13913"/>
                  </a:lnTo>
                  <a:lnTo>
                    <a:pt x="13712" y="13112"/>
                  </a:lnTo>
                  <a:lnTo>
                    <a:pt x="13812" y="12311"/>
                  </a:lnTo>
                  <a:lnTo>
                    <a:pt x="13913" y="11511"/>
                  </a:lnTo>
                  <a:lnTo>
                    <a:pt x="13979" y="10477"/>
                  </a:lnTo>
                  <a:lnTo>
                    <a:pt x="14013" y="9442"/>
                  </a:lnTo>
                  <a:lnTo>
                    <a:pt x="13979" y="8441"/>
                  </a:lnTo>
                  <a:lnTo>
                    <a:pt x="13913" y="7407"/>
                  </a:lnTo>
                  <a:lnTo>
                    <a:pt x="13846" y="6907"/>
                  </a:lnTo>
                  <a:lnTo>
                    <a:pt x="13746" y="6406"/>
                  </a:lnTo>
                  <a:lnTo>
                    <a:pt x="13646" y="5906"/>
                  </a:lnTo>
                  <a:lnTo>
                    <a:pt x="13512" y="5439"/>
                  </a:lnTo>
                  <a:lnTo>
                    <a:pt x="13345" y="4938"/>
                  </a:lnTo>
                  <a:lnTo>
                    <a:pt x="13179" y="4471"/>
                  </a:lnTo>
                  <a:lnTo>
                    <a:pt x="12945" y="4004"/>
                  </a:lnTo>
                  <a:lnTo>
                    <a:pt x="12712" y="3571"/>
                  </a:lnTo>
                  <a:lnTo>
                    <a:pt x="12478" y="3137"/>
                  </a:lnTo>
                  <a:lnTo>
                    <a:pt x="12178" y="2703"/>
                  </a:lnTo>
                  <a:lnTo>
                    <a:pt x="11844" y="2303"/>
                  </a:lnTo>
                  <a:lnTo>
                    <a:pt x="11477" y="1936"/>
                  </a:lnTo>
                  <a:lnTo>
                    <a:pt x="11110" y="1569"/>
                  </a:lnTo>
                  <a:lnTo>
                    <a:pt x="10710" y="1268"/>
                  </a:lnTo>
                  <a:lnTo>
                    <a:pt x="10276" y="968"/>
                  </a:lnTo>
                  <a:lnTo>
                    <a:pt x="9842" y="701"/>
                  </a:lnTo>
                  <a:lnTo>
                    <a:pt x="9375" y="468"/>
                  </a:lnTo>
                  <a:lnTo>
                    <a:pt x="8908" y="301"/>
                  </a:lnTo>
                  <a:lnTo>
                    <a:pt x="8441" y="168"/>
                  </a:lnTo>
                  <a:lnTo>
                    <a:pt x="7941" y="34"/>
                  </a:lnTo>
                  <a:lnTo>
                    <a:pt x="747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40"/>
            <p:cNvSpPr/>
            <p:nvPr/>
          </p:nvSpPr>
          <p:spPr>
            <a:xfrm>
              <a:off x="354050" y="3063900"/>
              <a:ext cx="350325" cy="956700"/>
            </a:xfrm>
            <a:custGeom>
              <a:rect b="b" l="l" r="r" t="t"/>
              <a:pathLst>
                <a:path extrusionOk="0" fill="none" h="38268" w="14013">
                  <a:moveTo>
                    <a:pt x="3870" y="37700"/>
                  </a:moveTo>
                  <a:lnTo>
                    <a:pt x="3870" y="37700"/>
                  </a:lnTo>
                  <a:lnTo>
                    <a:pt x="4371" y="29760"/>
                  </a:lnTo>
                  <a:lnTo>
                    <a:pt x="4371" y="29760"/>
                  </a:lnTo>
                  <a:lnTo>
                    <a:pt x="4438" y="29026"/>
                  </a:lnTo>
                  <a:lnTo>
                    <a:pt x="4438" y="28292"/>
                  </a:lnTo>
                  <a:lnTo>
                    <a:pt x="4438" y="27558"/>
                  </a:lnTo>
                  <a:lnTo>
                    <a:pt x="4371" y="26824"/>
                  </a:lnTo>
                  <a:lnTo>
                    <a:pt x="4371" y="26824"/>
                  </a:lnTo>
                  <a:lnTo>
                    <a:pt x="4271" y="26390"/>
                  </a:lnTo>
                  <a:lnTo>
                    <a:pt x="4171" y="25990"/>
                  </a:lnTo>
                  <a:lnTo>
                    <a:pt x="3904" y="25156"/>
                  </a:lnTo>
                  <a:lnTo>
                    <a:pt x="3604" y="24322"/>
                  </a:lnTo>
                  <a:lnTo>
                    <a:pt x="3270" y="23521"/>
                  </a:lnTo>
                  <a:lnTo>
                    <a:pt x="3270" y="23521"/>
                  </a:lnTo>
                  <a:lnTo>
                    <a:pt x="2736" y="22087"/>
                  </a:lnTo>
                  <a:lnTo>
                    <a:pt x="2236" y="20652"/>
                  </a:lnTo>
                  <a:lnTo>
                    <a:pt x="1769" y="19184"/>
                  </a:lnTo>
                  <a:lnTo>
                    <a:pt x="1368" y="17716"/>
                  </a:lnTo>
                  <a:lnTo>
                    <a:pt x="1001" y="16248"/>
                  </a:lnTo>
                  <a:lnTo>
                    <a:pt x="701" y="14747"/>
                  </a:lnTo>
                  <a:lnTo>
                    <a:pt x="434" y="13246"/>
                  </a:lnTo>
                  <a:lnTo>
                    <a:pt x="201" y="11744"/>
                  </a:lnTo>
                  <a:lnTo>
                    <a:pt x="201" y="11744"/>
                  </a:lnTo>
                  <a:lnTo>
                    <a:pt x="67" y="10510"/>
                  </a:lnTo>
                  <a:lnTo>
                    <a:pt x="34" y="9909"/>
                  </a:lnTo>
                  <a:lnTo>
                    <a:pt x="0" y="9275"/>
                  </a:lnTo>
                  <a:lnTo>
                    <a:pt x="0" y="8675"/>
                  </a:lnTo>
                  <a:lnTo>
                    <a:pt x="34" y="8074"/>
                  </a:lnTo>
                  <a:lnTo>
                    <a:pt x="100" y="7441"/>
                  </a:lnTo>
                  <a:lnTo>
                    <a:pt x="201" y="6840"/>
                  </a:lnTo>
                  <a:lnTo>
                    <a:pt x="201" y="6840"/>
                  </a:lnTo>
                  <a:lnTo>
                    <a:pt x="401" y="6106"/>
                  </a:lnTo>
                  <a:lnTo>
                    <a:pt x="634" y="5372"/>
                  </a:lnTo>
                  <a:lnTo>
                    <a:pt x="935" y="4705"/>
                  </a:lnTo>
                  <a:lnTo>
                    <a:pt x="1302" y="4004"/>
                  </a:lnTo>
                  <a:lnTo>
                    <a:pt x="1735" y="3370"/>
                  </a:lnTo>
                  <a:lnTo>
                    <a:pt x="2202" y="2770"/>
                  </a:lnTo>
                  <a:lnTo>
                    <a:pt x="2703" y="2203"/>
                  </a:lnTo>
                  <a:lnTo>
                    <a:pt x="3237" y="1669"/>
                  </a:lnTo>
                  <a:lnTo>
                    <a:pt x="3237" y="1669"/>
                  </a:lnTo>
                  <a:lnTo>
                    <a:pt x="3870" y="1168"/>
                  </a:lnTo>
                  <a:lnTo>
                    <a:pt x="4204" y="935"/>
                  </a:lnTo>
                  <a:lnTo>
                    <a:pt x="4538" y="735"/>
                  </a:lnTo>
                  <a:lnTo>
                    <a:pt x="4871" y="535"/>
                  </a:lnTo>
                  <a:lnTo>
                    <a:pt x="5238" y="368"/>
                  </a:lnTo>
                  <a:lnTo>
                    <a:pt x="5605" y="234"/>
                  </a:lnTo>
                  <a:lnTo>
                    <a:pt x="5972" y="134"/>
                  </a:lnTo>
                  <a:lnTo>
                    <a:pt x="5972" y="134"/>
                  </a:lnTo>
                  <a:lnTo>
                    <a:pt x="6473" y="34"/>
                  </a:lnTo>
                  <a:lnTo>
                    <a:pt x="6973" y="1"/>
                  </a:lnTo>
                  <a:lnTo>
                    <a:pt x="7474" y="1"/>
                  </a:lnTo>
                  <a:lnTo>
                    <a:pt x="7941" y="34"/>
                  </a:lnTo>
                  <a:lnTo>
                    <a:pt x="8441" y="168"/>
                  </a:lnTo>
                  <a:lnTo>
                    <a:pt x="8908" y="301"/>
                  </a:lnTo>
                  <a:lnTo>
                    <a:pt x="9375" y="468"/>
                  </a:lnTo>
                  <a:lnTo>
                    <a:pt x="9842" y="701"/>
                  </a:lnTo>
                  <a:lnTo>
                    <a:pt x="10276" y="968"/>
                  </a:lnTo>
                  <a:lnTo>
                    <a:pt x="10710" y="1268"/>
                  </a:lnTo>
                  <a:lnTo>
                    <a:pt x="11110" y="1569"/>
                  </a:lnTo>
                  <a:lnTo>
                    <a:pt x="11477" y="1936"/>
                  </a:lnTo>
                  <a:lnTo>
                    <a:pt x="11844" y="2303"/>
                  </a:lnTo>
                  <a:lnTo>
                    <a:pt x="12178" y="2703"/>
                  </a:lnTo>
                  <a:lnTo>
                    <a:pt x="12478" y="3137"/>
                  </a:lnTo>
                  <a:lnTo>
                    <a:pt x="12712" y="3571"/>
                  </a:lnTo>
                  <a:lnTo>
                    <a:pt x="12712" y="3571"/>
                  </a:lnTo>
                  <a:lnTo>
                    <a:pt x="12945" y="4004"/>
                  </a:lnTo>
                  <a:lnTo>
                    <a:pt x="13179" y="4471"/>
                  </a:lnTo>
                  <a:lnTo>
                    <a:pt x="13345" y="4938"/>
                  </a:lnTo>
                  <a:lnTo>
                    <a:pt x="13512" y="5439"/>
                  </a:lnTo>
                  <a:lnTo>
                    <a:pt x="13646" y="5906"/>
                  </a:lnTo>
                  <a:lnTo>
                    <a:pt x="13746" y="6406"/>
                  </a:lnTo>
                  <a:lnTo>
                    <a:pt x="13846" y="6907"/>
                  </a:lnTo>
                  <a:lnTo>
                    <a:pt x="13913" y="7407"/>
                  </a:lnTo>
                  <a:lnTo>
                    <a:pt x="13979" y="8441"/>
                  </a:lnTo>
                  <a:lnTo>
                    <a:pt x="14013" y="9442"/>
                  </a:lnTo>
                  <a:lnTo>
                    <a:pt x="13979" y="10477"/>
                  </a:lnTo>
                  <a:lnTo>
                    <a:pt x="13913" y="11511"/>
                  </a:lnTo>
                  <a:lnTo>
                    <a:pt x="13913" y="11511"/>
                  </a:lnTo>
                  <a:lnTo>
                    <a:pt x="13812" y="12311"/>
                  </a:lnTo>
                  <a:lnTo>
                    <a:pt x="13712" y="13112"/>
                  </a:lnTo>
                  <a:lnTo>
                    <a:pt x="13579" y="13913"/>
                  </a:lnTo>
                  <a:lnTo>
                    <a:pt x="13445" y="14714"/>
                  </a:lnTo>
                  <a:lnTo>
                    <a:pt x="13279" y="15514"/>
                  </a:lnTo>
                  <a:lnTo>
                    <a:pt x="13079" y="16315"/>
                  </a:lnTo>
                  <a:lnTo>
                    <a:pt x="12878" y="17082"/>
                  </a:lnTo>
                  <a:lnTo>
                    <a:pt x="12611" y="17850"/>
                  </a:lnTo>
                  <a:lnTo>
                    <a:pt x="12345" y="18617"/>
                  </a:lnTo>
                  <a:lnTo>
                    <a:pt x="12044" y="19384"/>
                  </a:lnTo>
                  <a:lnTo>
                    <a:pt x="11744" y="20118"/>
                  </a:lnTo>
                  <a:lnTo>
                    <a:pt x="11377" y="20852"/>
                  </a:lnTo>
                  <a:lnTo>
                    <a:pt x="11010" y="21553"/>
                  </a:lnTo>
                  <a:lnTo>
                    <a:pt x="10610" y="22254"/>
                  </a:lnTo>
                  <a:lnTo>
                    <a:pt x="10176" y="22954"/>
                  </a:lnTo>
                  <a:lnTo>
                    <a:pt x="9709" y="23588"/>
                  </a:lnTo>
                  <a:lnTo>
                    <a:pt x="9709" y="23588"/>
                  </a:lnTo>
                  <a:lnTo>
                    <a:pt x="9042" y="24556"/>
                  </a:lnTo>
                  <a:lnTo>
                    <a:pt x="8708" y="25023"/>
                  </a:lnTo>
                  <a:lnTo>
                    <a:pt x="8441" y="25556"/>
                  </a:lnTo>
                  <a:lnTo>
                    <a:pt x="8441" y="25556"/>
                  </a:lnTo>
                  <a:lnTo>
                    <a:pt x="8308" y="25890"/>
                  </a:lnTo>
                  <a:lnTo>
                    <a:pt x="8174" y="26257"/>
                  </a:lnTo>
                  <a:lnTo>
                    <a:pt x="8107" y="26591"/>
                  </a:lnTo>
                  <a:lnTo>
                    <a:pt x="8041" y="26958"/>
                  </a:lnTo>
                  <a:lnTo>
                    <a:pt x="7941" y="27725"/>
                  </a:lnTo>
                  <a:lnTo>
                    <a:pt x="7874" y="28459"/>
                  </a:lnTo>
                  <a:lnTo>
                    <a:pt x="7874" y="28459"/>
                  </a:lnTo>
                  <a:lnTo>
                    <a:pt x="7707" y="30894"/>
                  </a:lnTo>
                  <a:lnTo>
                    <a:pt x="7574" y="33363"/>
                  </a:lnTo>
                  <a:lnTo>
                    <a:pt x="7474" y="35832"/>
                  </a:lnTo>
                  <a:lnTo>
                    <a:pt x="7407" y="38268"/>
                  </a:lnTo>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40"/>
            <p:cNvSpPr/>
            <p:nvPr/>
          </p:nvSpPr>
          <p:spPr>
            <a:xfrm>
              <a:off x="294000" y="2956300"/>
              <a:ext cx="485450" cy="1065125"/>
            </a:xfrm>
            <a:custGeom>
              <a:rect b="b" l="l" r="r" t="t"/>
              <a:pathLst>
                <a:path extrusionOk="0" h="42605" w="19418">
                  <a:moveTo>
                    <a:pt x="8708" y="1"/>
                  </a:moveTo>
                  <a:lnTo>
                    <a:pt x="8174" y="68"/>
                  </a:lnTo>
                  <a:lnTo>
                    <a:pt x="7674" y="168"/>
                  </a:lnTo>
                  <a:lnTo>
                    <a:pt x="7140" y="335"/>
                  </a:lnTo>
                  <a:lnTo>
                    <a:pt x="6639" y="501"/>
                  </a:lnTo>
                  <a:lnTo>
                    <a:pt x="6172" y="702"/>
                  </a:lnTo>
                  <a:lnTo>
                    <a:pt x="5705" y="935"/>
                  </a:lnTo>
                  <a:lnTo>
                    <a:pt x="5238" y="1235"/>
                  </a:lnTo>
                  <a:lnTo>
                    <a:pt x="4771" y="1536"/>
                  </a:lnTo>
                  <a:lnTo>
                    <a:pt x="4337" y="1903"/>
                  </a:lnTo>
                  <a:lnTo>
                    <a:pt x="3904" y="2270"/>
                  </a:lnTo>
                  <a:lnTo>
                    <a:pt x="3503" y="2670"/>
                  </a:lnTo>
                  <a:lnTo>
                    <a:pt x="3136" y="3104"/>
                  </a:lnTo>
                  <a:lnTo>
                    <a:pt x="2769" y="3537"/>
                  </a:lnTo>
                  <a:lnTo>
                    <a:pt x="2436" y="4004"/>
                  </a:lnTo>
                  <a:lnTo>
                    <a:pt x="2135" y="4472"/>
                  </a:lnTo>
                  <a:lnTo>
                    <a:pt x="1869" y="4972"/>
                  </a:lnTo>
                  <a:lnTo>
                    <a:pt x="1602" y="5472"/>
                  </a:lnTo>
                  <a:lnTo>
                    <a:pt x="1368" y="6006"/>
                  </a:lnTo>
                  <a:lnTo>
                    <a:pt x="1135" y="6507"/>
                  </a:lnTo>
                  <a:lnTo>
                    <a:pt x="934" y="7040"/>
                  </a:lnTo>
                  <a:lnTo>
                    <a:pt x="768" y="7574"/>
                  </a:lnTo>
                  <a:lnTo>
                    <a:pt x="601" y="8141"/>
                  </a:lnTo>
                  <a:lnTo>
                    <a:pt x="467" y="8675"/>
                  </a:lnTo>
                  <a:lnTo>
                    <a:pt x="334" y="9309"/>
                  </a:lnTo>
                  <a:lnTo>
                    <a:pt x="234" y="9943"/>
                  </a:lnTo>
                  <a:lnTo>
                    <a:pt x="134" y="10544"/>
                  </a:lnTo>
                  <a:lnTo>
                    <a:pt x="67" y="11177"/>
                  </a:lnTo>
                  <a:lnTo>
                    <a:pt x="34" y="11811"/>
                  </a:lnTo>
                  <a:lnTo>
                    <a:pt x="0" y="12445"/>
                  </a:lnTo>
                  <a:lnTo>
                    <a:pt x="34" y="13713"/>
                  </a:lnTo>
                  <a:lnTo>
                    <a:pt x="100" y="14981"/>
                  </a:lnTo>
                  <a:lnTo>
                    <a:pt x="267" y="16248"/>
                  </a:lnTo>
                  <a:lnTo>
                    <a:pt x="467" y="17483"/>
                  </a:lnTo>
                  <a:lnTo>
                    <a:pt x="734" y="18751"/>
                  </a:lnTo>
                  <a:lnTo>
                    <a:pt x="1035" y="20052"/>
                  </a:lnTo>
                  <a:lnTo>
                    <a:pt x="1402" y="21386"/>
                  </a:lnTo>
                  <a:lnTo>
                    <a:pt x="1769" y="22687"/>
                  </a:lnTo>
                  <a:lnTo>
                    <a:pt x="2169" y="23989"/>
                  </a:lnTo>
                  <a:lnTo>
                    <a:pt x="2536" y="25190"/>
                  </a:lnTo>
                  <a:lnTo>
                    <a:pt x="2970" y="26357"/>
                  </a:lnTo>
                  <a:lnTo>
                    <a:pt x="3203" y="26924"/>
                  </a:lnTo>
                  <a:lnTo>
                    <a:pt x="3470" y="27492"/>
                  </a:lnTo>
                  <a:lnTo>
                    <a:pt x="3770" y="28025"/>
                  </a:lnTo>
                  <a:lnTo>
                    <a:pt x="4071" y="28559"/>
                  </a:lnTo>
                  <a:lnTo>
                    <a:pt x="4804" y="29627"/>
                  </a:lnTo>
                  <a:lnTo>
                    <a:pt x="5105" y="30194"/>
                  </a:lnTo>
                  <a:lnTo>
                    <a:pt x="5238" y="30461"/>
                  </a:lnTo>
                  <a:lnTo>
                    <a:pt x="5338" y="30795"/>
                  </a:lnTo>
                  <a:lnTo>
                    <a:pt x="5405" y="31095"/>
                  </a:lnTo>
                  <a:lnTo>
                    <a:pt x="5472" y="31428"/>
                  </a:lnTo>
                  <a:lnTo>
                    <a:pt x="5505" y="32096"/>
                  </a:lnTo>
                  <a:lnTo>
                    <a:pt x="5505" y="32763"/>
                  </a:lnTo>
                  <a:lnTo>
                    <a:pt x="5472" y="33430"/>
                  </a:lnTo>
                  <a:lnTo>
                    <a:pt x="5438" y="39135"/>
                  </a:lnTo>
                  <a:lnTo>
                    <a:pt x="5405" y="41904"/>
                  </a:lnTo>
                  <a:lnTo>
                    <a:pt x="5405" y="42004"/>
                  </a:lnTo>
                  <a:lnTo>
                    <a:pt x="5472" y="42071"/>
                  </a:lnTo>
                  <a:lnTo>
                    <a:pt x="5538" y="42104"/>
                  </a:lnTo>
                  <a:lnTo>
                    <a:pt x="5639" y="42138"/>
                  </a:lnTo>
                  <a:lnTo>
                    <a:pt x="5705" y="42104"/>
                  </a:lnTo>
                  <a:lnTo>
                    <a:pt x="5772" y="42071"/>
                  </a:lnTo>
                  <a:lnTo>
                    <a:pt x="5839" y="42004"/>
                  </a:lnTo>
                  <a:lnTo>
                    <a:pt x="5872" y="41904"/>
                  </a:lnTo>
                  <a:lnTo>
                    <a:pt x="5905" y="36299"/>
                  </a:lnTo>
                  <a:lnTo>
                    <a:pt x="5939" y="33530"/>
                  </a:lnTo>
                  <a:lnTo>
                    <a:pt x="5939" y="32229"/>
                  </a:lnTo>
                  <a:lnTo>
                    <a:pt x="5939" y="31595"/>
                  </a:lnTo>
                  <a:lnTo>
                    <a:pt x="5839" y="30961"/>
                  </a:lnTo>
                  <a:lnTo>
                    <a:pt x="5772" y="30661"/>
                  </a:lnTo>
                  <a:lnTo>
                    <a:pt x="5672" y="30394"/>
                  </a:lnTo>
                  <a:lnTo>
                    <a:pt x="5572" y="30127"/>
                  </a:lnTo>
                  <a:lnTo>
                    <a:pt x="5438" y="29860"/>
                  </a:lnTo>
                  <a:lnTo>
                    <a:pt x="5138" y="29327"/>
                  </a:lnTo>
                  <a:lnTo>
                    <a:pt x="4804" y="28826"/>
                  </a:lnTo>
                  <a:lnTo>
                    <a:pt x="4471" y="28326"/>
                  </a:lnTo>
                  <a:lnTo>
                    <a:pt x="4171" y="27792"/>
                  </a:lnTo>
                  <a:lnTo>
                    <a:pt x="3904" y="27258"/>
                  </a:lnTo>
                  <a:lnTo>
                    <a:pt x="3637" y="26724"/>
                  </a:lnTo>
                  <a:lnTo>
                    <a:pt x="3370" y="26124"/>
                  </a:lnTo>
                  <a:lnTo>
                    <a:pt x="3170" y="25523"/>
                  </a:lnTo>
                  <a:lnTo>
                    <a:pt x="2736" y="24322"/>
                  </a:lnTo>
                  <a:lnTo>
                    <a:pt x="2369" y="23121"/>
                  </a:lnTo>
                  <a:lnTo>
                    <a:pt x="2002" y="21920"/>
                  </a:lnTo>
                  <a:lnTo>
                    <a:pt x="1668" y="20652"/>
                  </a:lnTo>
                  <a:lnTo>
                    <a:pt x="1335" y="19385"/>
                  </a:lnTo>
                  <a:lnTo>
                    <a:pt x="1068" y="18117"/>
                  </a:lnTo>
                  <a:lnTo>
                    <a:pt x="801" y="16816"/>
                  </a:lnTo>
                  <a:lnTo>
                    <a:pt x="634" y="15548"/>
                  </a:lnTo>
                  <a:lnTo>
                    <a:pt x="501" y="14247"/>
                  </a:lnTo>
                  <a:lnTo>
                    <a:pt x="467" y="12946"/>
                  </a:lnTo>
                  <a:lnTo>
                    <a:pt x="467" y="12278"/>
                  </a:lnTo>
                  <a:lnTo>
                    <a:pt x="501" y="11611"/>
                  </a:lnTo>
                  <a:lnTo>
                    <a:pt x="601" y="10477"/>
                  </a:lnTo>
                  <a:lnTo>
                    <a:pt x="701" y="9876"/>
                  </a:lnTo>
                  <a:lnTo>
                    <a:pt x="801" y="9309"/>
                  </a:lnTo>
                  <a:lnTo>
                    <a:pt x="934" y="8742"/>
                  </a:lnTo>
                  <a:lnTo>
                    <a:pt x="1068" y="8175"/>
                  </a:lnTo>
                  <a:lnTo>
                    <a:pt x="1235" y="7608"/>
                  </a:lnTo>
                  <a:lnTo>
                    <a:pt x="1435" y="7040"/>
                  </a:lnTo>
                  <a:lnTo>
                    <a:pt x="1635" y="6507"/>
                  </a:lnTo>
                  <a:lnTo>
                    <a:pt x="1869" y="5973"/>
                  </a:lnTo>
                  <a:lnTo>
                    <a:pt x="2135" y="5439"/>
                  </a:lnTo>
                  <a:lnTo>
                    <a:pt x="2402" y="4939"/>
                  </a:lnTo>
                  <a:lnTo>
                    <a:pt x="2703" y="4438"/>
                  </a:lnTo>
                  <a:lnTo>
                    <a:pt x="3036" y="3938"/>
                  </a:lnTo>
                  <a:lnTo>
                    <a:pt x="3403" y="3471"/>
                  </a:lnTo>
                  <a:lnTo>
                    <a:pt x="3804" y="3037"/>
                  </a:lnTo>
                  <a:lnTo>
                    <a:pt x="4171" y="2670"/>
                  </a:lnTo>
                  <a:lnTo>
                    <a:pt x="4571" y="2303"/>
                  </a:lnTo>
                  <a:lnTo>
                    <a:pt x="4971" y="1969"/>
                  </a:lnTo>
                  <a:lnTo>
                    <a:pt x="5405" y="1669"/>
                  </a:lnTo>
                  <a:lnTo>
                    <a:pt x="5839" y="1402"/>
                  </a:lnTo>
                  <a:lnTo>
                    <a:pt x="6306" y="1135"/>
                  </a:lnTo>
                  <a:lnTo>
                    <a:pt x="6773" y="935"/>
                  </a:lnTo>
                  <a:lnTo>
                    <a:pt x="7273" y="768"/>
                  </a:lnTo>
                  <a:lnTo>
                    <a:pt x="7807" y="601"/>
                  </a:lnTo>
                  <a:lnTo>
                    <a:pt x="8374" y="535"/>
                  </a:lnTo>
                  <a:lnTo>
                    <a:pt x="8908" y="468"/>
                  </a:lnTo>
                  <a:lnTo>
                    <a:pt x="9475" y="468"/>
                  </a:lnTo>
                  <a:lnTo>
                    <a:pt x="10009" y="501"/>
                  </a:lnTo>
                  <a:lnTo>
                    <a:pt x="10576" y="601"/>
                  </a:lnTo>
                  <a:lnTo>
                    <a:pt x="11110" y="735"/>
                  </a:lnTo>
                  <a:lnTo>
                    <a:pt x="11644" y="868"/>
                  </a:lnTo>
                  <a:lnTo>
                    <a:pt x="12211" y="1102"/>
                  </a:lnTo>
                  <a:lnTo>
                    <a:pt x="12711" y="1335"/>
                  </a:lnTo>
                  <a:lnTo>
                    <a:pt x="13212" y="1636"/>
                  </a:lnTo>
                  <a:lnTo>
                    <a:pt x="13712" y="1936"/>
                  </a:lnTo>
                  <a:lnTo>
                    <a:pt x="14179" y="2303"/>
                  </a:lnTo>
                  <a:lnTo>
                    <a:pt x="14613" y="2670"/>
                  </a:lnTo>
                  <a:lnTo>
                    <a:pt x="15013" y="3070"/>
                  </a:lnTo>
                  <a:lnTo>
                    <a:pt x="15414" y="3471"/>
                  </a:lnTo>
                  <a:lnTo>
                    <a:pt x="15781" y="3904"/>
                  </a:lnTo>
                  <a:lnTo>
                    <a:pt x="16114" y="4371"/>
                  </a:lnTo>
                  <a:lnTo>
                    <a:pt x="16448" y="4872"/>
                  </a:lnTo>
                  <a:lnTo>
                    <a:pt x="16748" y="5339"/>
                  </a:lnTo>
                  <a:lnTo>
                    <a:pt x="17049" y="5873"/>
                  </a:lnTo>
                  <a:lnTo>
                    <a:pt x="17282" y="6373"/>
                  </a:lnTo>
                  <a:lnTo>
                    <a:pt x="17549" y="6907"/>
                  </a:lnTo>
                  <a:lnTo>
                    <a:pt x="17749" y="7441"/>
                  </a:lnTo>
                  <a:lnTo>
                    <a:pt x="18083" y="8408"/>
                  </a:lnTo>
                  <a:lnTo>
                    <a:pt x="18383" y="9376"/>
                  </a:lnTo>
                  <a:lnTo>
                    <a:pt x="18617" y="10377"/>
                  </a:lnTo>
                  <a:lnTo>
                    <a:pt x="18783" y="11378"/>
                  </a:lnTo>
                  <a:lnTo>
                    <a:pt x="18883" y="12412"/>
                  </a:lnTo>
                  <a:lnTo>
                    <a:pt x="18950" y="13413"/>
                  </a:lnTo>
                  <a:lnTo>
                    <a:pt x="18950" y="14447"/>
                  </a:lnTo>
                  <a:lnTo>
                    <a:pt x="18917" y="15448"/>
                  </a:lnTo>
                  <a:lnTo>
                    <a:pt x="18817" y="16482"/>
                  </a:lnTo>
                  <a:lnTo>
                    <a:pt x="18650" y="17483"/>
                  </a:lnTo>
                  <a:lnTo>
                    <a:pt x="18450" y="18484"/>
                  </a:lnTo>
                  <a:lnTo>
                    <a:pt x="18183" y="19485"/>
                  </a:lnTo>
                  <a:lnTo>
                    <a:pt x="17883" y="20452"/>
                  </a:lnTo>
                  <a:lnTo>
                    <a:pt x="17549" y="21420"/>
                  </a:lnTo>
                  <a:lnTo>
                    <a:pt x="17149" y="22354"/>
                  </a:lnTo>
                  <a:lnTo>
                    <a:pt x="16682" y="23288"/>
                  </a:lnTo>
                  <a:lnTo>
                    <a:pt x="16214" y="24155"/>
                  </a:lnTo>
                  <a:lnTo>
                    <a:pt x="15681" y="25023"/>
                  </a:lnTo>
                  <a:lnTo>
                    <a:pt x="15114" y="25824"/>
                  </a:lnTo>
                  <a:lnTo>
                    <a:pt x="14480" y="26624"/>
                  </a:lnTo>
                  <a:lnTo>
                    <a:pt x="13846" y="27392"/>
                  </a:lnTo>
                  <a:lnTo>
                    <a:pt x="13145" y="28126"/>
                  </a:lnTo>
                  <a:lnTo>
                    <a:pt x="12411" y="28793"/>
                  </a:lnTo>
                  <a:lnTo>
                    <a:pt x="11644" y="29460"/>
                  </a:lnTo>
                  <a:lnTo>
                    <a:pt x="11410" y="29627"/>
                  </a:lnTo>
                  <a:lnTo>
                    <a:pt x="11210" y="29827"/>
                  </a:lnTo>
                  <a:lnTo>
                    <a:pt x="11043" y="30027"/>
                  </a:lnTo>
                  <a:lnTo>
                    <a:pt x="10910" y="30261"/>
                  </a:lnTo>
                  <a:lnTo>
                    <a:pt x="10843" y="30528"/>
                  </a:lnTo>
                  <a:lnTo>
                    <a:pt x="10810" y="30795"/>
                  </a:lnTo>
                  <a:lnTo>
                    <a:pt x="10776" y="31328"/>
                  </a:lnTo>
                  <a:lnTo>
                    <a:pt x="10676" y="34097"/>
                  </a:lnTo>
                  <a:lnTo>
                    <a:pt x="10509" y="39636"/>
                  </a:lnTo>
                  <a:lnTo>
                    <a:pt x="10443" y="42371"/>
                  </a:lnTo>
                  <a:lnTo>
                    <a:pt x="10443" y="42471"/>
                  </a:lnTo>
                  <a:lnTo>
                    <a:pt x="10509" y="42538"/>
                  </a:lnTo>
                  <a:lnTo>
                    <a:pt x="10576" y="42572"/>
                  </a:lnTo>
                  <a:lnTo>
                    <a:pt x="10643" y="42605"/>
                  </a:lnTo>
                  <a:lnTo>
                    <a:pt x="10743" y="42572"/>
                  </a:lnTo>
                  <a:lnTo>
                    <a:pt x="10810" y="42538"/>
                  </a:lnTo>
                  <a:lnTo>
                    <a:pt x="10876" y="42471"/>
                  </a:lnTo>
                  <a:lnTo>
                    <a:pt x="10876" y="42371"/>
                  </a:lnTo>
                  <a:lnTo>
                    <a:pt x="11043" y="36700"/>
                  </a:lnTo>
                  <a:lnTo>
                    <a:pt x="11143" y="33864"/>
                  </a:lnTo>
                  <a:lnTo>
                    <a:pt x="11243" y="31028"/>
                  </a:lnTo>
                  <a:lnTo>
                    <a:pt x="11277" y="30694"/>
                  </a:lnTo>
                  <a:lnTo>
                    <a:pt x="11377" y="30428"/>
                  </a:lnTo>
                  <a:lnTo>
                    <a:pt x="11510" y="30194"/>
                  </a:lnTo>
                  <a:lnTo>
                    <a:pt x="11744" y="29960"/>
                  </a:lnTo>
                  <a:lnTo>
                    <a:pt x="12611" y="29260"/>
                  </a:lnTo>
                  <a:lnTo>
                    <a:pt x="13379" y="28526"/>
                  </a:lnTo>
                  <a:lnTo>
                    <a:pt x="14113" y="27792"/>
                  </a:lnTo>
                  <a:lnTo>
                    <a:pt x="14780" y="27025"/>
                  </a:lnTo>
                  <a:lnTo>
                    <a:pt x="15414" y="26224"/>
                  </a:lnTo>
                  <a:lnTo>
                    <a:pt x="15981" y="25390"/>
                  </a:lnTo>
                  <a:lnTo>
                    <a:pt x="16515" y="24522"/>
                  </a:lnTo>
                  <a:lnTo>
                    <a:pt x="17015" y="23622"/>
                  </a:lnTo>
                  <a:lnTo>
                    <a:pt x="17482" y="22721"/>
                  </a:lnTo>
                  <a:lnTo>
                    <a:pt x="17883" y="21787"/>
                  </a:lnTo>
                  <a:lnTo>
                    <a:pt x="18250" y="20819"/>
                  </a:lnTo>
                  <a:lnTo>
                    <a:pt x="18583" y="19852"/>
                  </a:lnTo>
                  <a:lnTo>
                    <a:pt x="18850" y="18851"/>
                  </a:lnTo>
                  <a:lnTo>
                    <a:pt x="19050" y="17850"/>
                  </a:lnTo>
                  <a:lnTo>
                    <a:pt x="19217" y="16816"/>
                  </a:lnTo>
                  <a:lnTo>
                    <a:pt x="19351" y="15815"/>
                  </a:lnTo>
                  <a:lnTo>
                    <a:pt x="19417" y="14781"/>
                  </a:lnTo>
                  <a:lnTo>
                    <a:pt x="19417" y="13746"/>
                  </a:lnTo>
                  <a:lnTo>
                    <a:pt x="19384" y="12745"/>
                  </a:lnTo>
                  <a:lnTo>
                    <a:pt x="19284" y="11711"/>
                  </a:lnTo>
                  <a:lnTo>
                    <a:pt x="19117" y="10710"/>
                  </a:lnTo>
                  <a:lnTo>
                    <a:pt x="18917" y="9709"/>
                  </a:lnTo>
                  <a:lnTo>
                    <a:pt x="18650" y="8709"/>
                  </a:lnTo>
                  <a:lnTo>
                    <a:pt x="18316" y="7608"/>
                  </a:lnTo>
                  <a:lnTo>
                    <a:pt x="17883" y="6540"/>
                  </a:lnTo>
                  <a:lnTo>
                    <a:pt x="17649" y="6040"/>
                  </a:lnTo>
                  <a:lnTo>
                    <a:pt x="17382" y="5539"/>
                  </a:lnTo>
                  <a:lnTo>
                    <a:pt x="17115" y="5039"/>
                  </a:lnTo>
                  <a:lnTo>
                    <a:pt x="16782" y="4538"/>
                  </a:lnTo>
                  <a:lnTo>
                    <a:pt x="16481" y="4071"/>
                  </a:lnTo>
                  <a:lnTo>
                    <a:pt x="16148" y="3604"/>
                  </a:lnTo>
                  <a:lnTo>
                    <a:pt x="15781" y="3170"/>
                  </a:lnTo>
                  <a:lnTo>
                    <a:pt x="15380" y="2770"/>
                  </a:lnTo>
                  <a:lnTo>
                    <a:pt x="14980" y="2370"/>
                  </a:lnTo>
                  <a:lnTo>
                    <a:pt x="14546" y="2003"/>
                  </a:lnTo>
                  <a:lnTo>
                    <a:pt x="14079" y="1636"/>
                  </a:lnTo>
                  <a:lnTo>
                    <a:pt x="13612" y="1335"/>
                  </a:lnTo>
                  <a:lnTo>
                    <a:pt x="13112" y="1035"/>
                  </a:lnTo>
                  <a:lnTo>
                    <a:pt x="12578" y="768"/>
                  </a:lnTo>
                  <a:lnTo>
                    <a:pt x="12078" y="535"/>
                  </a:lnTo>
                  <a:lnTo>
                    <a:pt x="11510" y="368"/>
                  </a:lnTo>
                  <a:lnTo>
                    <a:pt x="10943" y="201"/>
                  </a:lnTo>
                  <a:lnTo>
                    <a:pt x="10376" y="101"/>
                  </a:lnTo>
                  <a:lnTo>
                    <a:pt x="9809" y="34"/>
                  </a:lnTo>
                  <a:lnTo>
                    <a:pt x="924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40"/>
            <p:cNvSpPr/>
            <p:nvPr/>
          </p:nvSpPr>
          <p:spPr>
            <a:xfrm>
              <a:off x="469150" y="3417550"/>
              <a:ext cx="34225" cy="600550"/>
            </a:xfrm>
            <a:custGeom>
              <a:rect b="b" l="l" r="r" t="t"/>
              <a:pathLst>
                <a:path extrusionOk="0" h="24022" w="1369">
                  <a:moveTo>
                    <a:pt x="134" y="0"/>
                  </a:moveTo>
                  <a:lnTo>
                    <a:pt x="67" y="34"/>
                  </a:lnTo>
                  <a:lnTo>
                    <a:pt x="0" y="101"/>
                  </a:lnTo>
                  <a:lnTo>
                    <a:pt x="0" y="201"/>
                  </a:lnTo>
                  <a:lnTo>
                    <a:pt x="234" y="2503"/>
                  </a:lnTo>
                  <a:lnTo>
                    <a:pt x="434" y="4771"/>
                  </a:lnTo>
                  <a:lnTo>
                    <a:pt x="601" y="7073"/>
                  </a:lnTo>
                  <a:lnTo>
                    <a:pt x="701" y="9375"/>
                  </a:lnTo>
                  <a:lnTo>
                    <a:pt x="801" y="11677"/>
                  </a:lnTo>
                  <a:lnTo>
                    <a:pt x="868" y="13979"/>
                  </a:lnTo>
                  <a:lnTo>
                    <a:pt x="901" y="16248"/>
                  </a:lnTo>
                  <a:lnTo>
                    <a:pt x="901" y="18550"/>
                  </a:lnTo>
                  <a:lnTo>
                    <a:pt x="868" y="21186"/>
                  </a:lnTo>
                  <a:lnTo>
                    <a:pt x="768" y="23821"/>
                  </a:lnTo>
                  <a:lnTo>
                    <a:pt x="801" y="23921"/>
                  </a:lnTo>
                  <a:lnTo>
                    <a:pt x="834" y="23988"/>
                  </a:lnTo>
                  <a:lnTo>
                    <a:pt x="901" y="24021"/>
                  </a:lnTo>
                  <a:lnTo>
                    <a:pt x="1101" y="24021"/>
                  </a:lnTo>
                  <a:lnTo>
                    <a:pt x="1168" y="23988"/>
                  </a:lnTo>
                  <a:lnTo>
                    <a:pt x="1201" y="23921"/>
                  </a:lnTo>
                  <a:lnTo>
                    <a:pt x="1235" y="23821"/>
                  </a:lnTo>
                  <a:lnTo>
                    <a:pt x="1302" y="21519"/>
                  </a:lnTo>
                  <a:lnTo>
                    <a:pt x="1368" y="19217"/>
                  </a:lnTo>
                  <a:lnTo>
                    <a:pt x="1368" y="16915"/>
                  </a:lnTo>
                  <a:lnTo>
                    <a:pt x="1335" y="14613"/>
                  </a:lnTo>
                  <a:lnTo>
                    <a:pt x="1302" y="12311"/>
                  </a:lnTo>
                  <a:lnTo>
                    <a:pt x="1201" y="10043"/>
                  </a:lnTo>
                  <a:lnTo>
                    <a:pt x="1101" y="7741"/>
                  </a:lnTo>
                  <a:lnTo>
                    <a:pt x="935" y="5439"/>
                  </a:lnTo>
                  <a:lnTo>
                    <a:pt x="734" y="2836"/>
                  </a:lnTo>
                  <a:lnTo>
                    <a:pt x="467" y="201"/>
                  </a:lnTo>
                  <a:lnTo>
                    <a:pt x="434" y="101"/>
                  </a:lnTo>
                  <a:lnTo>
                    <a:pt x="367" y="34"/>
                  </a:lnTo>
                  <a:lnTo>
                    <a:pt x="3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40"/>
            <p:cNvSpPr/>
            <p:nvPr/>
          </p:nvSpPr>
          <p:spPr>
            <a:xfrm>
              <a:off x="377400" y="3194025"/>
              <a:ext cx="308625" cy="833250"/>
            </a:xfrm>
            <a:custGeom>
              <a:rect b="b" l="l" r="r" t="t"/>
              <a:pathLst>
                <a:path extrusionOk="0" h="33330" w="12345">
                  <a:moveTo>
                    <a:pt x="5172" y="467"/>
                  </a:moveTo>
                  <a:lnTo>
                    <a:pt x="5472" y="534"/>
                  </a:lnTo>
                  <a:lnTo>
                    <a:pt x="5739" y="668"/>
                  </a:lnTo>
                  <a:lnTo>
                    <a:pt x="5972" y="834"/>
                  </a:lnTo>
                  <a:lnTo>
                    <a:pt x="6139" y="1035"/>
                  </a:lnTo>
                  <a:lnTo>
                    <a:pt x="6306" y="1301"/>
                  </a:lnTo>
                  <a:lnTo>
                    <a:pt x="6373" y="1568"/>
                  </a:lnTo>
                  <a:lnTo>
                    <a:pt x="6406" y="1668"/>
                  </a:lnTo>
                  <a:lnTo>
                    <a:pt x="6440" y="1702"/>
                  </a:lnTo>
                  <a:lnTo>
                    <a:pt x="6239" y="2102"/>
                  </a:lnTo>
                  <a:lnTo>
                    <a:pt x="6173" y="2302"/>
                  </a:lnTo>
                  <a:lnTo>
                    <a:pt x="6106" y="2536"/>
                  </a:lnTo>
                  <a:lnTo>
                    <a:pt x="6106" y="2636"/>
                  </a:lnTo>
                  <a:lnTo>
                    <a:pt x="6139" y="2703"/>
                  </a:lnTo>
                  <a:lnTo>
                    <a:pt x="6206" y="2769"/>
                  </a:lnTo>
                  <a:lnTo>
                    <a:pt x="6273" y="2803"/>
                  </a:lnTo>
                  <a:lnTo>
                    <a:pt x="6440" y="2803"/>
                  </a:lnTo>
                  <a:lnTo>
                    <a:pt x="6506" y="2736"/>
                  </a:lnTo>
                  <a:lnTo>
                    <a:pt x="6540" y="2636"/>
                  </a:lnTo>
                  <a:lnTo>
                    <a:pt x="6673" y="2302"/>
                  </a:lnTo>
                  <a:lnTo>
                    <a:pt x="6806" y="2002"/>
                  </a:lnTo>
                  <a:lnTo>
                    <a:pt x="7040" y="1702"/>
                  </a:lnTo>
                  <a:lnTo>
                    <a:pt x="7274" y="1435"/>
                  </a:lnTo>
                  <a:lnTo>
                    <a:pt x="7574" y="1235"/>
                  </a:lnTo>
                  <a:lnTo>
                    <a:pt x="7907" y="1068"/>
                  </a:lnTo>
                  <a:lnTo>
                    <a:pt x="8241" y="1001"/>
                  </a:lnTo>
                  <a:lnTo>
                    <a:pt x="8608" y="1001"/>
                  </a:lnTo>
                  <a:lnTo>
                    <a:pt x="8808" y="1035"/>
                  </a:lnTo>
                  <a:lnTo>
                    <a:pt x="9008" y="1135"/>
                  </a:lnTo>
                  <a:lnTo>
                    <a:pt x="9142" y="1268"/>
                  </a:lnTo>
                  <a:lnTo>
                    <a:pt x="9242" y="1435"/>
                  </a:lnTo>
                  <a:lnTo>
                    <a:pt x="9309" y="1602"/>
                  </a:lnTo>
                  <a:lnTo>
                    <a:pt x="9342" y="1802"/>
                  </a:lnTo>
                  <a:lnTo>
                    <a:pt x="9375" y="2202"/>
                  </a:lnTo>
                  <a:lnTo>
                    <a:pt x="9342" y="2636"/>
                  </a:lnTo>
                  <a:lnTo>
                    <a:pt x="9242" y="3036"/>
                  </a:lnTo>
                  <a:lnTo>
                    <a:pt x="9075" y="3403"/>
                  </a:lnTo>
                  <a:lnTo>
                    <a:pt x="8842" y="3737"/>
                  </a:lnTo>
                  <a:lnTo>
                    <a:pt x="8775" y="3837"/>
                  </a:lnTo>
                  <a:lnTo>
                    <a:pt x="8775" y="3904"/>
                  </a:lnTo>
                  <a:lnTo>
                    <a:pt x="8775" y="4004"/>
                  </a:lnTo>
                  <a:lnTo>
                    <a:pt x="8842" y="4070"/>
                  </a:lnTo>
                  <a:lnTo>
                    <a:pt x="8908" y="4104"/>
                  </a:lnTo>
                  <a:lnTo>
                    <a:pt x="8975" y="4137"/>
                  </a:lnTo>
                  <a:lnTo>
                    <a:pt x="9075" y="4104"/>
                  </a:lnTo>
                  <a:lnTo>
                    <a:pt x="9142" y="4070"/>
                  </a:lnTo>
                  <a:lnTo>
                    <a:pt x="9275" y="3970"/>
                  </a:lnTo>
                  <a:lnTo>
                    <a:pt x="9442" y="3870"/>
                  </a:lnTo>
                  <a:lnTo>
                    <a:pt x="9742" y="3770"/>
                  </a:lnTo>
                  <a:lnTo>
                    <a:pt x="10076" y="3737"/>
                  </a:lnTo>
                  <a:lnTo>
                    <a:pt x="10376" y="3770"/>
                  </a:lnTo>
                  <a:lnTo>
                    <a:pt x="10710" y="3870"/>
                  </a:lnTo>
                  <a:lnTo>
                    <a:pt x="11010" y="4004"/>
                  </a:lnTo>
                  <a:lnTo>
                    <a:pt x="11277" y="4204"/>
                  </a:lnTo>
                  <a:lnTo>
                    <a:pt x="11477" y="4471"/>
                  </a:lnTo>
                  <a:lnTo>
                    <a:pt x="11677" y="4771"/>
                  </a:lnTo>
                  <a:lnTo>
                    <a:pt x="11778" y="5071"/>
                  </a:lnTo>
                  <a:lnTo>
                    <a:pt x="11878" y="5405"/>
                  </a:lnTo>
                  <a:lnTo>
                    <a:pt x="11911" y="5772"/>
                  </a:lnTo>
                  <a:lnTo>
                    <a:pt x="11878" y="6106"/>
                  </a:lnTo>
                  <a:lnTo>
                    <a:pt x="11844" y="6473"/>
                  </a:lnTo>
                  <a:lnTo>
                    <a:pt x="11744" y="6773"/>
                  </a:lnTo>
                  <a:lnTo>
                    <a:pt x="11611" y="7106"/>
                  </a:lnTo>
                  <a:lnTo>
                    <a:pt x="11477" y="7307"/>
                  </a:lnTo>
                  <a:lnTo>
                    <a:pt x="11344" y="7507"/>
                  </a:lnTo>
                  <a:lnTo>
                    <a:pt x="11177" y="7674"/>
                  </a:lnTo>
                  <a:lnTo>
                    <a:pt x="10977" y="7807"/>
                  </a:lnTo>
                  <a:lnTo>
                    <a:pt x="10777" y="7941"/>
                  </a:lnTo>
                  <a:lnTo>
                    <a:pt x="10576" y="8007"/>
                  </a:lnTo>
                  <a:lnTo>
                    <a:pt x="10343" y="8074"/>
                  </a:lnTo>
                  <a:lnTo>
                    <a:pt x="10143" y="8074"/>
                  </a:lnTo>
                  <a:lnTo>
                    <a:pt x="9876" y="8007"/>
                  </a:lnTo>
                  <a:lnTo>
                    <a:pt x="9642" y="7907"/>
                  </a:lnTo>
                  <a:lnTo>
                    <a:pt x="9442" y="7774"/>
                  </a:lnTo>
                  <a:lnTo>
                    <a:pt x="9242" y="7607"/>
                  </a:lnTo>
                  <a:lnTo>
                    <a:pt x="9042" y="7440"/>
                  </a:lnTo>
                  <a:lnTo>
                    <a:pt x="8875" y="7240"/>
                  </a:lnTo>
                  <a:lnTo>
                    <a:pt x="8708" y="7040"/>
                  </a:lnTo>
                  <a:lnTo>
                    <a:pt x="8575" y="6806"/>
                  </a:lnTo>
                  <a:lnTo>
                    <a:pt x="8541" y="6739"/>
                  </a:lnTo>
                  <a:lnTo>
                    <a:pt x="8441" y="6706"/>
                  </a:lnTo>
                  <a:lnTo>
                    <a:pt x="8375" y="6673"/>
                  </a:lnTo>
                  <a:lnTo>
                    <a:pt x="8274" y="6706"/>
                  </a:lnTo>
                  <a:lnTo>
                    <a:pt x="8208" y="6773"/>
                  </a:lnTo>
                  <a:lnTo>
                    <a:pt x="8174" y="6873"/>
                  </a:lnTo>
                  <a:lnTo>
                    <a:pt x="8174" y="6940"/>
                  </a:lnTo>
                  <a:lnTo>
                    <a:pt x="8208" y="7040"/>
                  </a:lnTo>
                  <a:lnTo>
                    <a:pt x="8308" y="7240"/>
                  </a:lnTo>
                  <a:lnTo>
                    <a:pt x="8441" y="7440"/>
                  </a:lnTo>
                  <a:lnTo>
                    <a:pt x="8341" y="7507"/>
                  </a:lnTo>
                  <a:lnTo>
                    <a:pt x="8241" y="7607"/>
                  </a:lnTo>
                  <a:lnTo>
                    <a:pt x="8174" y="7740"/>
                  </a:lnTo>
                  <a:lnTo>
                    <a:pt x="8074" y="7974"/>
                  </a:lnTo>
                  <a:lnTo>
                    <a:pt x="7974" y="8107"/>
                  </a:lnTo>
                  <a:lnTo>
                    <a:pt x="7841" y="8241"/>
                  </a:lnTo>
                  <a:lnTo>
                    <a:pt x="7707" y="8341"/>
                  </a:lnTo>
                  <a:lnTo>
                    <a:pt x="7574" y="8408"/>
                  </a:lnTo>
                  <a:lnTo>
                    <a:pt x="7374" y="8474"/>
                  </a:lnTo>
                  <a:lnTo>
                    <a:pt x="7207" y="8541"/>
                  </a:lnTo>
                  <a:lnTo>
                    <a:pt x="6806" y="8541"/>
                  </a:lnTo>
                  <a:lnTo>
                    <a:pt x="6640" y="8508"/>
                  </a:lnTo>
                  <a:lnTo>
                    <a:pt x="6473" y="8474"/>
                  </a:lnTo>
                  <a:lnTo>
                    <a:pt x="6306" y="8408"/>
                  </a:lnTo>
                  <a:lnTo>
                    <a:pt x="6139" y="8308"/>
                  </a:lnTo>
                  <a:lnTo>
                    <a:pt x="5839" y="8074"/>
                  </a:lnTo>
                  <a:lnTo>
                    <a:pt x="5572" y="7774"/>
                  </a:lnTo>
                  <a:lnTo>
                    <a:pt x="5372" y="7440"/>
                  </a:lnTo>
                  <a:lnTo>
                    <a:pt x="5205" y="7106"/>
                  </a:lnTo>
                  <a:lnTo>
                    <a:pt x="5138" y="7006"/>
                  </a:lnTo>
                  <a:lnTo>
                    <a:pt x="5005" y="6940"/>
                  </a:lnTo>
                  <a:lnTo>
                    <a:pt x="4871" y="6973"/>
                  </a:lnTo>
                  <a:lnTo>
                    <a:pt x="4838" y="7006"/>
                  </a:lnTo>
                  <a:lnTo>
                    <a:pt x="4771" y="7040"/>
                  </a:lnTo>
                  <a:lnTo>
                    <a:pt x="4538" y="7440"/>
                  </a:lnTo>
                  <a:lnTo>
                    <a:pt x="4271" y="7774"/>
                  </a:lnTo>
                  <a:lnTo>
                    <a:pt x="3971" y="8107"/>
                  </a:lnTo>
                  <a:lnTo>
                    <a:pt x="3604" y="8341"/>
                  </a:lnTo>
                  <a:lnTo>
                    <a:pt x="3237" y="8541"/>
                  </a:lnTo>
                  <a:lnTo>
                    <a:pt x="3003" y="8641"/>
                  </a:lnTo>
                  <a:lnTo>
                    <a:pt x="2803" y="8675"/>
                  </a:lnTo>
                  <a:lnTo>
                    <a:pt x="2603" y="8708"/>
                  </a:lnTo>
                  <a:lnTo>
                    <a:pt x="2369" y="8708"/>
                  </a:lnTo>
                  <a:lnTo>
                    <a:pt x="2136" y="8675"/>
                  </a:lnTo>
                  <a:lnTo>
                    <a:pt x="1902" y="8608"/>
                  </a:lnTo>
                  <a:lnTo>
                    <a:pt x="1735" y="8541"/>
                  </a:lnTo>
                  <a:lnTo>
                    <a:pt x="1569" y="8441"/>
                  </a:lnTo>
                  <a:lnTo>
                    <a:pt x="1402" y="8341"/>
                  </a:lnTo>
                  <a:lnTo>
                    <a:pt x="1268" y="8207"/>
                  </a:lnTo>
                  <a:lnTo>
                    <a:pt x="1135" y="8074"/>
                  </a:lnTo>
                  <a:lnTo>
                    <a:pt x="1035" y="7907"/>
                  </a:lnTo>
                  <a:lnTo>
                    <a:pt x="968" y="7707"/>
                  </a:lnTo>
                  <a:lnTo>
                    <a:pt x="935" y="7507"/>
                  </a:lnTo>
                  <a:lnTo>
                    <a:pt x="935" y="7340"/>
                  </a:lnTo>
                  <a:lnTo>
                    <a:pt x="935" y="7140"/>
                  </a:lnTo>
                  <a:lnTo>
                    <a:pt x="1001" y="6973"/>
                  </a:lnTo>
                  <a:lnTo>
                    <a:pt x="1068" y="6806"/>
                  </a:lnTo>
                  <a:lnTo>
                    <a:pt x="1168" y="6639"/>
                  </a:lnTo>
                  <a:lnTo>
                    <a:pt x="1268" y="6506"/>
                  </a:lnTo>
                  <a:lnTo>
                    <a:pt x="1402" y="6373"/>
                  </a:lnTo>
                  <a:lnTo>
                    <a:pt x="1569" y="6306"/>
                  </a:lnTo>
                  <a:lnTo>
                    <a:pt x="1635" y="6272"/>
                  </a:lnTo>
                  <a:lnTo>
                    <a:pt x="1702" y="6206"/>
                  </a:lnTo>
                  <a:lnTo>
                    <a:pt x="1735" y="6139"/>
                  </a:lnTo>
                  <a:lnTo>
                    <a:pt x="1735" y="6072"/>
                  </a:lnTo>
                  <a:lnTo>
                    <a:pt x="1735" y="6006"/>
                  </a:lnTo>
                  <a:lnTo>
                    <a:pt x="1702" y="5939"/>
                  </a:lnTo>
                  <a:lnTo>
                    <a:pt x="1669" y="5905"/>
                  </a:lnTo>
                  <a:lnTo>
                    <a:pt x="1569" y="5872"/>
                  </a:lnTo>
                  <a:lnTo>
                    <a:pt x="1402" y="5772"/>
                  </a:lnTo>
                  <a:lnTo>
                    <a:pt x="1235" y="5672"/>
                  </a:lnTo>
                  <a:lnTo>
                    <a:pt x="1102" y="5572"/>
                  </a:lnTo>
                  <a:lnTo>
                    <a:pt x="968" y="5438"/>
                  </a:lnTo>
                  <a:lnTo>
                    <a:pt x="735" y="5138"/>
                  </a:lnTo>
                  <a:lnTo>
                    <a:pt x="568" y="4804"/>
                  </a:lnTo>
                  <a:lnTo>
                    <a:pt x="468" y="4437"/>
                  </a:lnTo>
                  <a:lnTo>
                    <a:pt x="434" y="4237"/>
                  </a:lnTo>
                  <a:lnTo>
                    <a:pt x="434" y="4037"/>
                  </a:lnTo>
                  <a:lnTo>
                    <a:pt x="468" y="3870"/>
                  </a:lnTo>
                  <a:lnTo>
                    <a:pt x="501" y="3670"/>
                  </a:lnTo>
                  <a:lnTo>
                    <a:pt x="568" y="3503"/>
                  </a:lnTo>
                  <a:lnTo>
                    <a:pt x="668" y="3337"/>
                  </a:lnTo>
                  <a:lnTo>
                    <a:pt x="768" y="3170"/>
                  </a:lnTo>
                  <a:lnTo>
                    <a:pt x="901" y="3036"/>
                  </a:lnTo>
                  <a:lnTo>
                    <a:pt x="1035" y="2903"/>
                  </a:lnTo>
                  <a:lnTo>
                    <a:pt x="1168" y="2803"/>
                  </a:lnTo>
                  <a:lnTo>
                    <a:pt x="1502" y="2636"/>
                  </a:lnTo>
                  <a:lnTo>
                    <a:pt x="1869" y="2569"/>
                  </a:lnTo>
                  <a:lnTo>
                    <a:pt x="2236" y="2536"/>
                  </a:lnTo>
                  <a:lnTo>
                    <a:pt x="2603" y="2569"/>
                  </a:lnTo>
                  <a:lnTo>
                    <a:pt x="2936" y="2703"/>
                  </a:lnTo>
                  <a:lnTo>
                    <a:pt x="3103" y="2769"/>
                  </a:lnTo>
                  <a:lnTo>
                    <a:pt x="3270" y="2869"/>
                  </a:lnTo>
                  <a:lnTo>
                    <a:pt x="3337" y="2903"/>
                  </a:lnTo>
                  <a:lnTo>
                    <a:pt x="3437" y="2903"/>
                  </a:lnTo>
                  <a:lnTo>
                    <a:pt x="3504" y="2869"/>
                  </a:lnTo>
                  <a:lnTo>
                    <a:pt x="3570" y="2736"/>
                  </a:lnTo>
                  <a:lnTo>
                    <a:pt x="3604" y="2669"/>
                  </a:lnTo>
                  <a:lnTo>
                    <a:pt x="3604" y="2603"/>
                  </a:lnTo>
                  <a:lnTo>
                    <a:pt x="3537" y="2302"/>
                  </a:lnTo>
                  <a:lnTo>
                    <a:pt x="3537" y="2002"/>
                  </a:lnTo>
                  <a:lnTo>
                    <a:pt x="3604" y="1668"/>
                  </a:lnTo>
                  <a:lnTo>
                    <a:pt x="3704" y="1368"/>
                  </a:lnTo>
                  <a:lnTo>
                    <a:pt x="3871" y="1101"/>
                  </a:lnTo>
                  <a:lnTo>
                    <a:pt x="4071" y="868"/>
                  </a:lnTo>
                  <a:lnTo>
                    <a:pt x="4304" y="668"/>
                  </a:lnTo>
                  <a:lnTo>
                    <a:pt x="4571" y="534"/>
                  </a:lnTo>
                  <a:lnTo>
                    <a:pt x="4871" y="467"/>
                  </a:lnTo>
                  <a:close/>
                  <a:moveTo>
                    <a:pt x="4805" y="0"/>
                  </a:moveTo>
                  <a:lnTo>
                    <a:pt x="4638" y="34"/>
                  </a:lnTo>
                  <a:lnTo>
                    <a:pt x="4471" y="67"/>
                  </a:lnTo>
                  <a:lnTo>
                    <a:pt x="4137" y="234"/>
                  </a:lnTo>
                  <a:lnTo>
                    <a:pt x="3871" y="401"/>
                  </a:lnTo>
                  <a:lnTo>
                    <a:pt x="3637" y="668"/>
                  </a:lnTo>
                  <a:lnTo>
                    <a:pt x="3437" y="934"/>
                  </a:lnTo>
                  <a:lnTo>
                    <a:pt x="3270" y="1235"/>
                  </a:lnTo>
                  <a:lnTo>
                    <a:pt x="3170" y="1568"/>
                  </a:lnTo>
                  <a:lnTo>
                    <a:pt x="3103" y="1902"/>
                  </a:lnTo>
                  <a:lnTo>
                    <a:pt x="3103" y="2236"/>
                  </a:lnTo>
                  <a:lnTo>
                    <a:pt x="2703" y="2102"/>
                  </a:lnTo>
                  <a:lnTo>
                    <a:pt x="2303" y="2069"/>
                  </a:lnTo>
                  <a:lnTo>
                    <a:pt x="1902" y="2102"/>
                  </a:lnTo>
                  <a:lnTo>
                    <a:pt x="1502" y="2169"/>
                  </a:lnTo>
                  <a:lnTo>
                    <a:pt x="1102" y="2336"/>
                  </a:lnTo>
                  <a:lnTo>
                    <a:pt x="768" y="2536"/>
                  </a:lnTo>
                  <a:lnTo>
                    <a:pt x="601" y="2669"/>
                  </a:lnTo>
                  <a:lnTo>
                    <a:pt x="468" y="2836"/>
                  </a:lnTo>
                  <a:lnTo>
                    <a:pt x="334" y="3003"/>
                  </a:lnTo>
                  <a:lnTo>
                    <a:pt x="234" y="3170"/>
                  </a:lnTo>
                  <a:lnTo>
                    <a:pt x="134" y="3370"/>
                  </a:lnTo>
                  <a:lnTo>
                    <a:pt x="67" y="3570"/>
                  </a:lnTo>
                  <a:lnTo>
                    <a:pt x="34" y="3770"/>
                  </a:lnTo>
                  <a:lnTo>
                    <a:pt x="1" y="3970"/>
                  </a:lnTo>
                  <a:lnTo>
                    <a:pt x="1" y="4371"/>
                  </a:lnTo>
                  <a:lnTo>
                    <a:pt x="67" y="4771"/>
                  </a:lnTo>
                  <a:lnTo>
                    <a:pt x="234" y="5171"/>
                  </a:lnTo>
                  <a:lnTo>
                    <a:pt x="434" y="5538"/>
                  </a:lnTo>
                  <a:lnTo>
                    <a:pt x="735" y="5839"/>
                  </a:lnTo>
                  <a:lnTo>
                    <a:pt x="1035" y="6106"/>
                  </a:lnTo>
                  <a:lnTo>
                    <a:pt x="801" y="6339"/>
                  </a:lnTo>
                  <a:lnTo>
                    <a:pt x="634" y="6639"/>
                  </a:lnTo>
                  <a:lnTo>
                    <a:pt x="534" y="6973"/>
                  </a:lnTo>
                  <a:lnTo>
                    <a:pt x="468" y="7307"/>
                  </a:lnTo>
                  <a:lnTo>
                    <a:pt x="468" y="7574"/>
                  </a:lnTo>
                  <a:lnTo>
                    <a:pt x="534" y="7807"/>
                  </a:lnTo>
                  <a:lnTo>
                    <a:pt x="601" y="8041"/>
                  </a:lnTo>
                  <a:lnTo>
                    <a:pt x="735" y="8274"/>
                  </a:lnTo>
                  <a:lnTo>
                    <a:pt x="868" y="8474"/>
                  </a:lnTo>
                  <a:lnTo>
                    <a:pt x="1035" y="8641"/>
                  </a:lnTo>
                  <a:lnTo>
                    <a:pt x="1235" y="8775"/>
                  </a:lnTo>
                  <a:lnTo>
                    <a:pt x="1468" y="8908"/>
                  </a:lnTo>
                  <a:lnTo>
                    <a:pt x="1702" y="9042"/>
                  </a:lnTo>
                  <a:lnTo>
                    <a:pt x="1969" y="9108"/>
                  </a:lnTo>
                  <a:lnTo>
                    <a:pt x="2202" y="9142"/>
                  </a:lnTo>
                  <a:lnTo>
                    <a:pt x="2469" y="9175"/>
                  </a:lnTo>
                  <a:lnTo>
                    <a:pt x="2703" y="9142"/>
                  </a:lnTo>
                  <a:lnTo>
                    <a:pt x="2936" y="9108"/>
                  </a:lnTo>
                  <a:lnTo>
                    <a:pt x="3203" y="9042"/>
                  </a:lnTo>
                  <a:lnTo>
                    <a:pt x="3437" y="8975"/>
                  </a:lnTo>
                  <a:lnTo>
                    <a:pt x="3637" y="8841"/>
                  </a:lnTo>
                  <a:lnTo>
                    <a:pt x="3871" y="8708"/>
                  </a:lnTo>
                  <a:lnTo>
                    <a:pt x="4271" y="8408"/>
                  </a:lnTo>
                  <a:lnTo>
                    <a:pt x="4638" y="8041"/>
                  </a:lnTo>
                  <a:lnTo>
                    <a:pt x="4938" y="7640"/>
                  </a:lnTo>
                  <a:lnTo>
                    <a:pt x="5105" y="7907"/>
                  </a:lnTo>
                  <a:lnTo>
                    <a:pt x="5305" y="8174"/>
                  </a:lnTo>
                  <a:lnTo>
                    <a:pt x="5505" y="8408"/>
                  </a:lnTo>
                  <a:lnTo>
                    <a:pt x="5739" y="8608"/>
                  </a:lnTo>
                  <a:lnTo>
                    <a:pt x="6006" y="8775"/>
                  </a:lnTo>
                  <a:lnTo>
                    <a:pt x="6273" y="8908"/>
                  </a:lnTo>
                  <a:lnTo>
                    <a:pt x="6573" y="8975"/>
                  </a:lnTo>
                  <a:lnTo>
                    <a:pt x="6873" y="9008"/>
                  </a:lnTo>
                  <a:lnTo>
                    <a:pt x="6573" y="13679"/>
                  </a:lnTo>
                  <a:lnTo>
                    <a:pt x="6273" y="18383"/>
                  </a:lnTo>
                  <a:lnTo>
                    <a:pt x="6006" y="23054"/>
                  </a:lnTo>
                  <a:lnTo>
                    <a:pt x="5806" y="27758"/>
                  </a:lnTo>
                  <a:lnTo>
                    <a:pt x="5605" y="33129"/>
                  </a:lnTo>
                  <a:lnTo>
                    <a:pt x="5605" y="33229"/>
                  </a:lnTo>
                  <a:lnTo>
                    <a:pt x="5672" y="33296"/>
                  </a:lnTo>
                  <a:lnTo>
                    <a:pt x="5739" y="33329"/>
                  </a:lnTo>
                  <a:lnTo>
                    <a:pt x="5906" y="33329"/>
                  </a:lnTo>
                  <a:lnTo>
                    <a:pt x="5972" y="33296"/>
                  </a:lnTo>
                  <a:lnTo>
                    <a:pt x="6039" y="33229"/>
                  </a:lnTo>
                  <a:lnTo>
                    <a:pt x="6073" y="33129"/>
                  </a:lnTo>
                  <a:lnTo>
                    <a:pt x="6239" y="28392"/>
                  </a:lnTo>
                  <a:lnTo>
                    <a:pt x="6440" y="23688"/>
                  </a:lnTo>
                  <a:lnTo>
                    <a:pt x="6706" y="18984"/>
                  </a:lnTo>
                  <a:lnTo>
                    <a:pt x="6973" y="14279"/>
                  </a:lnTo>
                  <a:lnTo>
                    <a:pt x="7340" y="8975"/>
                  </a:lnTo>
                  <a:lnTo>
                    <a:pt x="7641" y="8875"/>
                  </a:lnTo>
                  <a:lnTo>
                    <a:pt x="7907" y="8741"/>
                  </a:lnTo>
                  <a:lnTo>
                    <a:pt x="8141" y="8574"/>
                  </a:lnTo>
                  <a:lnTo>
                    <a:pt x="8341" y="8374"/>
                  </a:lnTo>
                  <a:lnTo>
                    <a:pt x="8441" y="8207"/>
                  </a:lnTo>
                  <a:lnTo>
                    <a:pt x="8541" y="8041"/>
                  </a:lnTo>
                  <a:lnTo>
                    <a:pt x="8608" y="7974"/>
                  </a:lnTo>
                  <a:lnTo>
                    <a:pt x="8641" y="7907"/>
                  </a:lnTo>
                  <a:lnTo>
                    <a:pt x="8742" y="7874"/>
                  </a:lnTo>
                  <a:lnTo>
                    <a:pt x="8808" y="7907"/>
                  </a:lnTo>
                  <a:lnTo>
                    <a:pt x="8975" y="8041"/>
                  </a:lnTo>
                  <a:lnTo>
                    <a:pt x="9142" y="8174"/>
                  </a:lnTo>
                  <a:lnTo>
                    <a:pt x="9309" y="8308"/>
                  </a:lnTo>
                  <a:lnTo>
                    <a:pt x="9509" y="8408"/>
                  </a:lnTo>
                  <a:lnTo>
                    <a:pt x="9809" y="8508"/>
                  </a:lnTo>
                  <a:lnTo>
                    <a:pt x="10109" y="8541"/>
                  </a:lnTo>
                  <a:lnTo>
                    <a:pt x="10476" y="8541"/>
                  </a:lnTo>
                  <a:lnTo>
                    <a:pt x="10777" y="8441"/>
                  </a:lnTo>
                  <a:lnTo>
                    <a:pt x="11044" y="8341"/>
                  </a:lnTo>
                  <a:lnTo>
                    <a:pt x="11277" y="8174"/>
                  </a:lnTo>
                  <a:lnTo>
                    <a:pt x="11511" y="7974"/>
                  </a:lnTo>
                  <a:lnTo>
                    <a:pt x="11744" y="7740"/>
                  </a:lnTo>
                  <a:lnTo>
                    <a:pt x="11911" y="7473"/>
                  </a:lnTo>
                  <a:lnTo>
                    <a:pt x="12044" y="7207"/>
                  </a:lnTo>
                  <a:lnTo>
                    <a:pt x="12211" y="6840"/>
                  </a:lnTo>
                  <a:lnTo>
                    <a:pt x="12311" y="6439"/>
                  </a:lnTo>
                  <a:lnTo>
                    <a:pt x="12345" y="6039"/>
                  </a:lnTo>
                  <a:lnTo>
                    <a:pt x="12345" y="5639"/>
                  </a:lnTo>
                  <a:lnTo>
                    <a:pt x="12311" y="5238"/>
                  </a:lnTo>
                  <a:lnTo>
                    <a:pt x="12178" y="4838"/>
                  </a:lnTo>
                  <a:lnTo>
                    <a:pt x="12044" y="4471"/>
                  </a:lnTo>
                  <a:lnTo>
                    <a:pt x="11811" y="4137"/>
                  </a:lnTo>
                  <a:lnTo>
                    <a:pt x="11611" y="3904"/>
                  </a:lnTo>
                  <a:lnTo>
                    <a:pt x="11344" y="3704"/>
                  </a:lnTo>
                  <a:lnTo>
                    <a:pt x="11077" y="3537"/>
                  </a:lnTo>
                  <a:lnTo>
                    <a:pt x="10810" y="3403"/>
                  </a:lnTo>
                  <a:lnTo>
                    <a:pt x="10510" y="3337"/>
                  </a:lnTo>
                  <a:lnTo>
                    <a:pt x="10209" y="3303"/>
                  </a:lnTo>
                  <a:lnTo>
                    <a:pt x="9909" y="3303"/>
                  </a:lnTo>
                  <a:lnTo>
                    <a:pt x="9576" y="3337"/>
                  </a:lnTo>
                  <a:lnTo>
                    <a:pt x="9709" y="3070"/>
                  </a:lnTo>
                  <a:lnTo>
                    <a:pt x="9776" y="2769"/>
                  </a:lnTo>
                  <a:lnTo>
                    <a:pt x="9842" y="2469"/>
                  </a:lnTo>
                  <a:lnTo>
                    <a:pt x="9842" y="2169"/>
                  </a:lnTo>
                  <a:lnTo>
                    <a:pt x="9842" y="1902"/>
                  </a:lnTo>
                  <a:lnTo>
                    <a:pt x="9809" y="1668"/>
                  </a:lnTo>
                  <a:lnTo>
                    <a:pt x="9742" y="1435"/>
                  </a:lnTo>
                  <a:lnTo>
                    <a:pt x="9642" y="1201"/>
                  </a:lnTo>
                  <a:lnTo>
                    <a:pt x="9509" y="1001"/>
                  </a:lnTo>
                  <a:lnTo>
                    <a:pt x="9342" y="834"/>
                  </a:lnTo>
                  <a:lnTo>
                    <a:pt x="9175" y="701"/>
                  </a:lnTo>
                  <a:lnTo>
                    <a:pt x="8908" y="601"/>
                  </a:lnTo>
                  <a:lnTo>
                    <a:pt x="8641" y="534"/>
                  </a:lnTo>
                  <a:lnTo>
                    <a:pt x="8341" y="534"/>
                  </a:lnTo>
                  <a:lnTo>
                    <a:pt x="8041" y="567"/>
                  </a:lnTo>
                  <a:lnTo>
                    <a:pt x="7774" y="634"/>
                  </a:lnTo>
                  <a:lnTo>
                    <a:pt x="7507" y="734"/>
                  </a:lnTo>
                  <a:lnTo>
                    <a:pt x="7240" y="901"/>
                  </a:lnTo>
                  <a:lnTo>
                    <a:pt x="7007" y="1068"/>
                  </a:lnTo>
                  <a:lnTo>
                    <a:pt x="6773" y="1301"/>
                  </a:lnTo>
                  <a:lnTo>
                    <a:pt x="6740" y="1101"/>
                  </a:lnTo>
                  <a:lnTo>
                    <a:pt x="6640" y="968"/>
                  </a:lnTo>
                  <a:lnTo>
                    <a:pt x="6440" y="668"/>
                  </a:lnTo>
                  <a:lnTo>
                    <a:pt x="6173" y="401"/>
                  </a:lnTo>
                  <a:lnTo>
                    <a:pt x="5872" y="200"/>
                  </a:lnTo>
                  <a:lnTo>
                    <a:pt x="5539" y="67"/>
                  </a:lnTo>
                  <a:lnTo>
                    <a:pt x="517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40"/>
            <p:cNvSpPr/>
            <p:nvPr/>
          </p:nvSpPr>
          <p:spPr>
            <a:xfrm>
              <a:off x="403250" y="3982200"/>
              <a:ext cx="187700" cy="138475"/>
            </a:xfrm>
            <a:custGeom>
              <a:rect b="b" l="l" r="r" t="t"/>
              <a:pathLst>
                <a:path extrusionOk="0" h="5539" w="7508">
                  <a:moveTo>
                    <a:pt x="6573" y="2069"/>
                  </a:moveTo>
                  <a:lnTo>
                    <a:pt x="6707" y="2236"/>
                  </a:lnTo>
                  <a:lnTo>
                    <a:pt x="6773" y="2436"/>
                  </a:lnTo>
                  <a:lnTo>
                    <a:pt x="6773" y="2636"/>
                  </a:lnTo>
                  <a:lnTo>
                    <a:pt x="6740" y="2803"/>
                  </a:lnTo>
                  <a:lnTo>
                    <a:pt x="6673" y="3003"/>
                  </a:lnTo>
                  <a:lnTo>
                    <a:pt x="6573" y="3170"/>
                  </a:lnTo>
                  <a:lnTo>
                    <a:pt x="6440" y="3304"/>
                  </a:lnTo>
                  <a:lnTo>
                    <a:pt x="6240" y="3437"/>
                  </a:lnTo>
                  <a:lnTo>
                    <a:pt x="5973" y="3504"/>
                  </a:lnTo>
                  <a:lnTo>
                    <a:pt x="5639" y="3571"/>
                  </a:lnTo>
                  <a:lnTo>
                    <a:pt x="5039" y="3604"/>
                  </a:lnTo>
                  <a:lnTo>
                    <a:pt x="3604" y="3737"/>
                  </a:lnTo>
                  <a:lnTo>
                    <a:pt x="2903" y="3804"/>
                  </a:lnTo>
                  <a:lnTo>
                    <a:pt x="2203" y="3838"/>
                  </a:lnTo>
                  <a:lnTo>
                    <a:pt x="1869" y="3838"/>
                  </a:lnTo>
                  <a:lnTo>
                    <a:pt x="1535" y="3804"/>
                  </a:lnTo>
                  <a:lnTo>
                    <a:pt x="1202" y="3771"/>
                  </a:lnTo>
                  <a:lnTo>
                    <a:pt x="902" y="3637"/>
                  </a:lnTo>
                  <a:lnTo>
                    <a:pt x="768" y="3571"/>
                  </a:lnTo>
                  <a:lnTo>
                    <a:pt x="635" y="3471"/>
                  </a:lnTo>
                  <a:lnTo>
                    <a:pt x="535" y="3337"/>
                  </a:lnTo>
                  <a:lnTo>
                    <a:pt x="501" y="3204"/>
                  </a:lnTo>
                  <a:lnTo>
                    <a:pt x="468" y="3070"/>
                  </a:lnTo>
                  <a:lnTo>
                    <a:pt x="501" y="2903"/>
                  </a:lnTo>
                  <a:lnTo>
                    <a:pt x="568" y="2770"/>
                  </a:lnTo>
                  <a:lnTo>
                    <a:pt x="668" y="2636"/>
                  </a:lnTo>
                  <a:lnTo>
                    <a:pt x="801" y="2536"/>
                  </a:lnTo>
                  <a:lnTo>
                    <a:pt x="968" y="2470"/>
                  </a:lnTo>
                  <a:lnTo>
                    <a:pt x="1102" y="2403"/>
                  </a:lnTo>
                  <a:lnTo>
                    <a:pt x="1269" y="2370"/>
                  </a:lnTo>
                  <a:lnTo>
                    <a:pt x="1936" y="2370"/>
                  </a:lnTo>
                  <a:lnTo>
                    <a:pt x="2036" y="2336"/>
                  </a:lnTo>
                  <a:lnTo>
                    <a:pt x="2103" y="2303"/>
                  </a:lnTo>
                  <a:lnTo>
                    <a:pt x="2837" y="2303"/>
                  </a:lnTo>
                  <a:lnTo>
                    <a:pt x="3537" y="2269"/>
                  </a:lnTo>
                  <a:lnTo>
                    <a:pt x="5039" y="2269"/>
                  </a:lnTo>
                  <a:lnTo>
                    <a:pt x="5439" y="2236"/>
                  </a:lnTo>
                  <a:lnTo>
                    <a:pt x="5839" y="2203"/>
                  </a:lnTo>
                  <a:lnTo>
                    <a:pt x="6240" y="2136"/>
                  </a:lnTo>
                  <a:lnTo>
                    <a:pt x="6573" y="2069"/>
                  </a:lnTo>
                  <a:close/>
                  <a:moveTo>
                    <a:pt x="2336" y="1"/>
                  </a:moveTo>
                  <a:lnTo>
                    <a:pt x="2003" y="34"/>
                  </a:lnTo>
                  <a:lnTo>
                    <a:pt x="1669" y="68"/>
                  </a:lnTo>
                  <a:lnTo>
                    <a:pt x="1369" y="168"/>
                  </a:lnTo>
                  <a:lnTo>
                    <a:pt x="1068" y="268"/>
                  </a:lnTo>
                  <a:lnTo>
                    <a:pt x="868" y="334"/>
                  </a:lnTo>
                  <a:lnTo>
                    <a:pt x="735" y="435"/>
                  </a:lnTo>
                  <a:lnTo>
                    <a:pt x="601" y="535"/>
                  </a:lnTo>
                  <a:lnTo>
                    <a:pt x="468" y="668"/>
                  </a:lnTo>
                  <a:lnTo>
                    <a:pt x="401" y="768"/>
                  </a:lnTo>
                  <a:lnTo>
                    <a:pt x="334" y="902"/>
                  </a:lnTo>
                  <a:lnTo>
                    <a:pt x="268" y="1035"/>
                  </a:lnTo>
                  <a:lnTo>
                    <a:pt x="268" y="1169"/>
                  </a:lnTo>
                  <a:lnTo>
                    <a:pt x="268" y="1269"/>
                  </a:lnTo>
                  <a:lnTo>
                    <a:pt x="268" y="1402"/>
                  </a:lnTo>
                  <a:lnTo>
                    <a:pt x="301" y="1536"/>
                  </a:lnTo>
                  <a:lnTo>
                    <a:pt x="368" y="1636"/>
                  </a:lnTo>
                  <a:lnTo>
                    <a:pt x="468" y="1769"/>
                  </a:lnTo>
                  <a:lnTo>
                    <a:pt x="568" y="1869"/>
                  </a:lnTo>
                  <a:lnTo>
                    <a:pt x="801" y="2036"/>
                  </a:lnTo>
                  <a:lnTo>
                    <a:pt x="535" y="2169"/>
                  </a:lnTo>
                  <a:lnTo>
                    <a:pt x="401" y="2269"/>
                  </a:lnTo>
                  <a:lnTo>
                    <a:pt x="268" y="2370"/>
                  </a:lnTo>
                  <a:lnTo>
                    <a:pt x="201" y="2470"/>
                  </a:lnTo>
                  <a:lnTo>
                    <a:pt x="101" y="2603"/>
                  </a:lnTo>
                  <a:lnTo>
                    <a:pt x="34" y="2770"/>
                  </a:lnTo>
                  <a:lnTo>
                    <a:pt x="1" y="2937"/>
                  </a:lnTo>
                  <a:lnTo>
                    <a:pt x="1" y="3104"/>
                  </a:lnTo>
                  <a:lnTo>
                    <a:pt x="1" y="3270"/>
                  </a:lnTo>
                  <a:lnTo>
                    <a:pt x="34" y="3404"/>
                  </a:lnTo>
                  <a:lnTo>
                    <a:pt x="101" y="3537"/>
                  </a:lnTo>
                  <a:lnTo>
                    <a:pt x="268" y="3737"/>
                  </a:lnTo>
                  <a:lnTo>
                    <a:pt x="501" y="3938"/>
                  </a:lnTo>
                  <a:lnTo>
                    <a:pt x="735" y="4071"/>
                  </a:lnTo>
                  <a:lnTo>
                    <a:pt x="1035" y="4171"/>
                  </a:lnTo>
                  <a:lnTo>
                    <a:pt x="1302" y="4238"/>
                  </a:lnTo>
                  <a:lnTo>
                    <a:pt x="1602" y="4271"/>
                  </a:lnTo>
                  <a:lnTo>
                    <a:pt x="1702" y="4271"/>
                  </a:lnTo>
                  <a:lnTo>
                    <a:pt x="1869" y="4571"/>
                  </a:lnTo>
                  <a:lnTo>
                    <a:pt x="2069" y="4838"/>
                  </a:lnTo>
                  <a:lnTo>
                    <a:pt x="2303" y="5039"/>
                  </a:lnTo>
                  <a:lnTo>
                    <a:pt x="2570" y="5239"/>
                  </a:lnTo>
                  <a:lnTo>
                    <a:pt x="2870" y="5372"/>
                  </a:lnTo>
                  <a:lnTo>
                    <a:pt x="3170" y="5472"/>
                  </a:lnTo>
                  <a:lnTo>
                    <a:pt x="3504" y="5539"/>
                  </a:lnTo>
                  <a:lnTo>
                    <a:pt x="4138" y="5539"/>
                  </a:lnTo>
                  <a:lnTo>
                    <a:pt x="4471" y="5439"/>
                  </a:lnTo>
                  <a:lnTo>
                    <a:pt x="4772" y="5305"/>
                  </a:lnTo>
                  <a:lnTo>
                    <a:pt x="5039" y="5139"/>
                  </a:lnTo>
                  <a:lnTo>
                    <a:pt x="5272" y="4905"/>
                  </a:lnTo>
                  <a:lnTo>
                    <a:pt x="5472" y="4672"/>
                  </a:lnTo>
                  <a:lnTo>
                    <a:pt x="5606" y="4371"/>
                  </a:lnTo>
                  <a:lnTo>
                    <a:pt x="5672" y="4038"/>
                  </a:lnTo>
                  <a:lnTo>
                    <a:pt x="6073" y="3971"/>
                  </a:lnTo>
                  <a:lnTo>
                    <a:pt x="6440" y="3838"/>
                  </a:lnTo>
                  <a:lnTo>
                    <a:pt x="6607" y="3771"/>
                  </a:lnTo>
                  <a:lnTo>
                    <a:pt x="6740" y="3671"/>
                  </a:lnTo>
                  <a:lnTo>
                    <a:pt x="6873" y="3537"/>
                  </a:lnTo>
                  <a:lnTo>
                    <a:pt x="7007" y="3404"/>
                  </a:lnTo>
                  <a:lnTo>
                    <a:pt x="7107" y="3237"/>
                  </a:lnTo>
                  <a:lnTo>
                    <a:pt x="7174" y="3037"/>
                  </a:lnTo>
                  <a:lnTo>
                    <a:pt x="7240" y="2837"/>
                  </a:lnTo>
                  <a:lnTo>
                    <a:pt x="7240" y="2636"/>
                  </a:lnTo>
                  <a:lnTo>
                    <a:pt x="7207" y="2436"/>
                  </a:lnTo>
                  <a:lnTo>
                    <a:pt x="7174" y="2236"/>
                  </a:lnTo>
                  <a:lnTo>
                    <a:pt x="7107" y="2069"/>
                  </a:lnTo>
                  <a:lnTo>
                    <a:pt x="7007" y="1869"/>
                  </a:lnTo>
                  <a:lnTo>
                    <a:pt x="7174" y="1769"/>
                  </a:lnTo>
                  <a:lnTo>
                    <a:pt x="7307" y="1636"/>
                  </a:lnTo>
                  <a:lnTo>
                    <a:pt x="7407" y="1536"/>
                  </a:lnTo>
                  <a:lnTo>
                    <a:pt x="7474" y="1402"/>
                  </a:lnTo>
                  <a:lnTo>
                    <a:pt x="7507" y="1269"/>
                  </a:lnTo>
                  <a:lnTo>
                    <a:pt x="7507" y="1135"/>
                  </a:lnTo>
                  <a:lnTo>
                    <a:pt x="7474" y="1002"/>
                  </a:lnTo>
                  <a:lnTo>
                    <a:pt x="7441" y="902"/>
                  </a:lnTo>
                  <a:lnTo>
                    <a:pt x="7341" y="735"/>
                  </a:lnTo>
                  <a:lnTo>
                    <a:pt x="7240" y="601"/>
                  </a:lnTo>
                  <a:lnTo>
                    <a:pt x="7107" y="468"/>
                  </a:lnTo>
                  <a:lnTo>
                    <a:pt x="6940" y="368"/>
                  </a:lnTo>
                  <a:lnTo>
                    <a:pt x="6773" y="268"/>
                  </a:lnTo>
                  <a:lnTo>
                    <a:pt x="6573" y="201"/>
                  </a:lnTo>
                  <a:lnTo>
                    <a:pt x="6373" y="134"/>
                  </a:lnTo>
                  <a:lnTo>
                    <a:pt x="6206" y="134"/>
                  </a:lnTo>
                  <a:lnTo>
                    <a:pt x="5239" y="68"/>
                  </a:lnTo>
                  <a:lnTo>
                    <a:pt x="427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40"/>
            <p:cNvSpPr/>
            <p:nvPr/>
          </p:nvSpPr>
          <p:spPr>
            <a:xfrm>
              <a:off x="377400" y="3164825"/>
              <a:ext cx="40050" cy="42575"/>
            </a:xfrm>
            <a:custGeom>
              <a:rect b="b" l="l" r="r" t="t"/>
              <a:pathLst>
                <a:path extrusionOk="0" h="1703" w="1602">
                  <a:moveTo>
                    <a:pt x="234" y="1"/>
                  </a:moveTo>
                  <a:lnTo>
                    <a:pt x="134" y="34"/>
                  </a:lnTo>
                  <a:lnTo>
                    <a:pt x="67" y="67"/>
                  </a:lnTo>
                  <a:lnTo>
                    <a:pt x="34" y="167"/>
                  </a:lnTo>
                  <a:lnTo>
                    <a:pt x="1" y="234"/>
                  </a:lnTo>
                  <a:lnTo>
                    <a:pt x="34" y="334"/>
                  </a:lnTo>
                  <a:lnTo>
                    <a:pt x="67" y="401"/>
                  </a:lnTo>
                  <a:lnTo>
                    <a:pt x="401" y="668"/>
                  </a:lnTo>
                  <a:lnTo>
                    <a:pt x="668" y="968"/>
                  </a:lnTo>
                  <a:lnTo>
                    <a:pt x="968" y="1302"/>
                  </a:lnTo>
                  <a:lnTo>
                    <a:pt x="1001" y="1368"/>
                  </a:lnTo>
                  <a:lnTo>
                    <a:pt x="1035" y="1368"/>
                  </a:lnTo>
                  <a:lnTo>
                    <a:pt x="1068" y="1435"/>
                  </a:lnTo>
                  <a:lnTo>
                    <a:pt x="1168" y="1602"/>
                  </a:lnTo>
                  <a:lnTo>
                    <a:pt x="1235" y="1669"/>
                  </a:lnTo>
                  <a:lnTo>
                    <a:pt x="1335" y="1702"/>
                  </a:lnTo>
                  <a:lnTo>
                    <a:pt x="1402" y="1702"/>
                  </a:lnTo>
                  <a:lnTo>
                    <a:pt x="1502" y="1669"/>
                  </a:lnTo>
                  <a:lnTo>
                    <a:pt x="1569" y="1602"/>
                  </a:lnTo>
                  <a:lnTo>
                    <a:pt x="1602" y="1535"/>
                  </a:lnTo>
                  <a:lnTo>
                    <a:pt x="1602" y="1435"/>
                  </a:lnTo>
                  <a:lnTo>
                    <a:pt x="1569" y="1368"/>
                  </a:lnTo>
                  <a:lnTo>
                    <a:pt x="1302" y="1001"/>
                  </a:lnTo>
                  <a:lnTo>
                    <a:pt x="1035" y="668"/>
                  </a:lnTo>
                  <a:lnTo>
                    <a:pt x="735" y="368"/>
                  </a:lnTo>
                  <a:lnTo>
                    <a:pt x="401" y="67"/>
                  </a:lnTo>
                  <a:lnTo>
                    <a:pt x="334" y="34"/>
                  </a:lnTo>
                  <a:lnTo>
                    <a:pt x="2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40"/>
            <p:cNvSpPr/>
            <p:nvPr/>
          </p:nvSpPr>
          <p:spPr>
            <a:xfrm>
              <a:off x="429950" y="3123125"/>
              <a:ext cx="35050" cy="44225"/>
            </a:xfrm>
            <a:custGeom>
              <a:rect b="b" l="l" r="r" t="t"/>
              <a:pathLst>
                <a:path extrusionOk="0" h="1769" w="1402">
                  <a:moveTo>
                    <a:pt x="234" y="0"/>
                  </a:moveTo>
                  <a:lnTo>
                    <a:pt x="134" y="34"/>
                  </a:lnTo>
                  <a:lnTo>
                    <a:pt x="67" y="67"/>
                  </a:lnTo>
                  <a:lnTo>
                    <a:pt x="0" y="134"/>
                  </a:lnTo>
                  <a:lnTo>
                    <a:pt x="0" y="234"/>
                  </a:lnTo>
                  <a:lnTo>
                    <a:pt x="0" y="301"/>
                  </a:lnTo>
                  <a:lnTo>
                    <a:pt x="67" y="401"/>
                  </a:lnTo>
                  <a:lnTo>
                    <a:pt x="534" y="1001"/>
                  </a:lnTo>
                  <a:lnTo>
                    <a:pt x="968" y="1669"/>
                  </a:lnTo>
                  <a:lnTo>
                    <a:pt x="1035" y="1735"/>
                  </a:lnTo>
                  <a:lnTo>
                    <a:pt x="1135" y="1769"/>
                  </a:lnTo>
                  <a:lnTo>
                    <a:pt x="1201" y="1769"/>
                  </a:lnTo>
                  <a:lnTo>
                    <a:pt x="1302" y="1735"/>
                  </a:lnTo>
                  <a:lnTo>
                    <a:pt x="1368" y="1669"/>
                  </a:lnTo>
                  <a:lnTo>
                    <a:pt x="1402" y="1602"/>
                  </a:lnTo>
                  <a:lnTo>
                    <a:pt x="1402" y="1502"/>
                  </a:lnTo>
                  <a:lnTo>
                    <a:pt x="1368" y="1435"/>
                  </a:lnTo>
                  <a:lnTo>
                    <a:pt x="901" y="734"/>
                  </a:lnTo>
                  <a:lnTo>
                    <a:pt x="401" y="67"/>
                  </a:lnTo>
                  <a:lnTo>
                    <a:pt x="3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40"/>
            <p:cNvSpPr/>
            <p:nvPr/>
          </p:nvSpPr>
          <p:spPr>
            <a:xfrm>
              <a:off x="528375" y="3099775"/>
              <a:ext cx="11700" cy="65900"/>
            </a:xfrm>
            <a:custGeom>
              <a:rect b="b" l="l" r="r" t="t"/>
              <a:pathLst>
                <a:path extrusionOk="0" h="2636" w="468">
                  <a:moveTo>
                    <a:pt x="134" y="0"/>
                  </a:moveTo>
                  <a:lnTo>
                    <a:pt x="67" y="34"/>
                  </a:lnTo>
                  <a:lnTo>
                    <a:pt x="0" y="100"/>
                  </a:lnTo>
                  <a:lnTo>
                    <a:pt x="0" y="200"/>
                  </a:lnTo>
                  <a:lnTo>
                    <a:pt x="0" y="2402"/>
                  </a:lnTo>
                  <a:lnTo>
                    <a:pt x="0" y="2502"/>
                  </a:lnTo>
                  <a:lnTo>
                    <a:pt x="67" y="2569"/>
                  </a:lnTo>
                  <a:lnTo>
                    <a:pt x="134" y="2636"/>
                  </a:lnTo>
                  <a:lnTo>
                    <a:pt x="300" y="2636"/>
                  </a:lnTo>
                  <a:lnTo>
                    <a:pt x="367" y="2569"/>
                  </a:lnTo>
                  <a:lnTo>
                    <a:pt x="434" y="2502"/>
                  </a:lnTo>
                  <a:lnTo>
                    <a:pt x="467" y="2402"/>
                  </a:lnTo>
                  <a:lnTo>
                    <a:pt x="467" y="200"/>
                  </a:lnTo>
                  <a:lnTo>
                    <a:pt x="434" y="100"/>
                  </a:lnTo>
                  <a:lnTo>
                    <a:pt x="367" y="34"/>
                  </a:lnTo>
                  <a:lnTo>
                    <a:pt x="30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40"/>
            <p:cNvSpPr/>
            <p:nvPr/>
          </p:nvSpPr>
          <p:spPr>
            <a:xfrm>
              <a:off x="581750" y="3134800"/>
              <a:ext cx="19200" cy="38400"/>
            </a:xfrm>
            <a:custGeom>
              <a:rect b="b" l="l" r="r" t="t"/>
              <a:pathLst>
                <a:path extrusionOk="0" h="1536" w="768">
                  <a:moveTo>
                    <a:pt x="501" y="1"/>
                  </a:moveTo>
                  <a:lnTo>
                    <a:pt x="401" y="34"/>
                  </a:lnTo>
                  <a:lnTo>
                    <a:pt x="334" y="101"/>
                  </a:lnTo>
                  <a:lnTo>
                    <a:pt x="301" y="167"/>
                  </a:lnTo>
                  <a:lnTo>
                    <a:pt x="0" y="1235"/>
                  </a:lnTo>
                  <a:lnTo>
                    <a:pt x="0" y="1335"/>
                  </a:lnTo>
                  <a:lnTo>
                    <a:pt x="34" y="1435"/>
                  </a:lnTo>
                  <a:lnTo>
                    <a:pt x="67" y="1502"/>
                  </a:lnTo>
                  <a:lnTo>
                    <a:pt x="167" y="1535"/>
                  </a:lnTo>
                  <a:lnTo>
                    <a:pt x="234" y="1535"/>
                  </a:lnTo>
                  <a:lnTo>
                    <a:pt x="334" y="1502"/>
                  </a:lnTo>
                  <a:lnTo>
                    <a:pt x="401" y="1468"/>
                  </a:lnTo>
                  <a:lnTo>
                    <a:pt x="434" y="1368"/>
                  </a:lnTo>
                  <a:lnTo>
                    <a:pt x="734" y="301"/>
                  </a:lnTo>
                  <a:lnTo>
                    <a:pt x="768" y="201"/>
                  </a:lnTo>
                  <a:lnTo>
                    <a:pt x="734" y="134"/>
                  </a:lnTo>
                  <a:lnTo>
                    <a:pt x="668" y="67"/>
                  </a:lnTo>
                  <a:lnTo>
                    <a:pt x="601" y="34"/>
                  </a:lnTo>
                  <a:lnTo>
                    <a:pt x="5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40"/>
            <p:cNvSpPr/>
            <p:nvPr/>
          </p:nvSpPr>
          <p:spPr>
            <a:xfrm>
              <a:off x="634300" y="3172325"/>
              <a:ext cx="33375" cy="42575"/>
            </a:xfrm>
            <a:custGeom>
              <a:rect b="b" l="l" r="r" t="t"/>
              <a:pathLst>
                <a:path extrusionOk="0" h="1703" w="1335">
                  <a:moveTo>
                    <a:pt x="1034" y="1"/>
                  </a:moveTo>
                  <a:lnTo>
                    <a:pt x="968" y="68"/>
                  </a:lnTo>
                  <a:lnTo>
                    <a:pt x="467" y="701"/>
                  </a:lnTo>
                  <a:lnTo>
                    <a:pt x="34" y="1369"/>
                  </a:lnTo>
                  <a:lnTo>
                    <a:pt x="0" y="1469"/>
                  </a:lnTo>
                  <a:lnTo>
                    <a:pt x="0" y="1536"/>
                  </a:lnTo>
                  <a:lnTo>
                    <a:pt x="34" y="1636"/>
                  </a:lnTo>
                  <a:lnTo>
                    <a:pt x="100" y="1669"/>
                  </a:lnTo>
                  <a:lnTo>
                    <a:pt x="200" y="1702"/>
                  </a:lnTo>
                  <a:lnTo>
                    <a:pt x="267" y="1702"/>
                  </a:lnTo>
                  <a:lnTo>
                    <a:pt x="367" y="1669"/>
                  </a:lnTo>
                  <a:lnTo>
                    <a:pt x="434" y="1602"/>
                  </a:lnTo>
                  <a:lnTo>
                    <a:pt x="834" y="968"/>
                  </a:lnTo>
                  <a:lnTo>
                    <a:pt x="934" y="802"/>
                  </a:lnTo>
                  <a:lnTo>
                    <a:pt x="1001" y="735"/>
                  </a:lnTo>
                  <a:lnTo>
                    <a:pt x="1001" y="701"/>
                  </a:lnTo>
                  <a:lnTo>
                    <a:pt x="1034" y="701"/>
                  </a:lnTo>
                  <a:lnTo>
                    <a:pt x="1268" y="401"/>
                  </a:lnTo>
                  <a:lnTo>
                    <a:pt x="1335" y="301"/>
                  </a:lnTo>
                  <a:lnTo>
                    <a:pt x="1335" y="234"/>
                  </a:lnTo>
                  <a:lnTo>
                    <a:pt x="1335" y="134"/>
                  </a:lnTo>
                  <a:lnTo>
                    <a:pt x="1268" y="68"/>
                  </a:lnTo>
                  <a:lnTo>
                    <a:pt x="1201" y="34"/>
                  </a:lnTo>
                  <a:lnTo>
                    <a:pt x="11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40"/>
            <p:cNvSpPr/>
            <p:nvPr/>
          </p:nvSpPr>
          <p:spPr>
            <a:xfrm>
              <a:off x="674325" y="3236550"/>
              <a:ext cx="26725" cy="21725"/>
            </a:xfrm>
            <a:custGeom>
              <a:rect b="b" l="l" r="r" t="t"/>
              <a:pathLst>
                <a:path extrusionOk="0" h="869" w="1069">
                  <a:moveTo>
                    <a:pt x="801" y="1"/>
                  </a:moveTo>
                  <a:lnTo>
                    <a:pt x="701" y="34"/>
                  </a:lnTo>
                  <a:lnTo>
                    <a:pt x="101" y="434"/>
                  </a:lnTo>
                  <a:lnTo>
                    <a:pt x="34" y="501"/>
                  </a:lnTo>
                  <a:lnTo>
                    <a:pt x="1" y="568"/>
                  </a:lnTo>
                  <a:lnTo>
                    <a:pt x="1" y="668"/>
                  </a:lnTo>
                  <a:lnTo>
                    <a:pt x="34" y="768"/>
                  </a:lnTo>
                  <a:lnTo>
                    <a:pt x="101" y="835"/>
                  </a:lnTo>
                  <a:lnTo>
                    <a:pt x="167" y="868"/>
                  </a:lnTo>
                  <a:lnTo>
                    <a:pt x="268" y="868"/>
                  </a:lnTo>
                  <a:lnTo>
                    <a:pt x="334" y="835"/>
                  </a:lnTo>
                  <a:lnTo>
                    <a:pt x="935" y="434"/>
                  </a:lnTo>
                  <a:lnTo>
                    <a:pt x="1001" y="368"/>
                  </a:lnTo>
                  <a:lnTo>
                    <a:pt x="1035" y="301"/>
                  </a:lnTo>
                  <a:lnTo>
                    <a:pt x="1068" y="201"/>
                  </a:lnTo>
                  <a:lnTo>
                    <a:pt x="1035" y="101"/>
                  </a:lnTo>
                  <a:lnTo>
                    <a:pt x="968" y="34"/>
                  </a:lnTo>
                  <a:lnTo>
                    <a:pt x="9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40"/>
            <p:cNvSpPr/>
            <p:nvPr/>
          </p:nvSpPr>
          <p:spPr>
            <a:xfrm>
              <a:off x="640125" y="3318300"/>
              <a:ext cx="20875" cy="51725"/>
            </a:xfrm>
            <a:custGeom>
              <a:rect b="b" l="l" r="r" t="t"/>
              <a:pathLst>
                <a:path extrusionOk="0" h="2069" w="835">
                  <a:moveTo>
                    <a:pt x="468" y="0"/>
                  </a:moveTo>
                  <a:lnTo>
                    <a:pt x="401" y="67"/>
                  </a:lnTo>
                  <a:lnTo>
                    <a:pt x="334" y="134"/>
                  </a:lnTo>
                  <a:lnTo>
                    <a:pt x="301" y="200"/>
                  </a:lnTo>
                  <a:lnTo>
                    <a:pt x="301" y="301"/>
                  </a:lnTo>
                  <a:lnTo>
                    <a:pt x="368" y="467"/>
                  </a:lnTo>
                  <a:lnTo>
                    <a:pt x="368" y="668"/>
                  </a:lnTo>
                  <a:lnTo>
                    <a:pt x="368" y="868"/>
                  </a:lnTo>
                  <a:lnTo>
                    <a:pt x="368" y="968"/>
                  </a:lnTo>
                  <a:lnTo>
                    <a:pt x="368" y="1001"/>
                  </a:lnTo>
                  <a:lnTo>
                    <a:pt x="301" y="1201"/>
                  </a:lnTo>
                  <a:lnTo>
                    <a:pt x="234" y="1368"/>
                  </a:lnTo>
                  <a:lnTo>
                    <a:pt x="168" y="1535"/>
                  </a:lnTo>
                  <a:lnTo>
                    <a:pt x="67" y="1668"/>
                  </a:lnTo>
                  <a:lnTo>
                    <a:pt x="1" y="1768"/>
                  </a:lnTo>
                  <a:lnTo>
                    <a:pt x="1" y="1835"/>
                  </a:lnTo>
                  <a:lnTo>
                    <a:pt x="1" y="1935"/>
                  </a:lnTo>
                  <a:lnTo>
                    <a:pt x="67" y="2002"/>
                  </a:lnTo>
                  <a:lnTo>
                    <a:pt x="134" y="2035"/>
                  </a:lnTo>
                  <a:lnTo>
                    <a:pt x="234" y="2069"/>
                  </a:lnTo>
                  <a:lnTo>
                    <a:pt x="301" y="2069"/>
                  </a:lnTo>
                  <a:lnTo>
                    <a:pt x="368" y="2002"/>
                  </a:lnTo>
                  <a:lnTo>
                    <a:pt x="535" y="1802"/>
                  </a:lnTo>
                  <a:lnTo>
                    <a:pt x="635" y="1602"/>
                  </a:lnTo>
                  <a:lnTo>
                    <a:pt x="735" y="1368"/>
                  </a:lnTo>
                  <a:lnTo>
                    <a:pt x="801" y="1135"/>
                  </a:lnTo>
                  <a:lnTo>
                    <a:pt x="835" y="901"/>
                  </a:lnTo>
                  <a:lnTo>
                    <a:pt x="835" y="668"/>
                  </a:lnTo>
                  <a:lnTo>
                    <a:pt x="801" y="401"/>
                  </a:lnTo>
                  <a:lnTo>
                    <a:pt x="768" y="167"/>
                  </a:lnTo>
                  <a:lnTo>
                    <a:pt x="701" y="100"/>
                  </a:lnTo>
                  <a:lnTo>
                    <a:pt x="635" y="34"/>
                  </a:lnTo>
                  <a:lnTo>
                    <a:pt x="5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40"/>
            <p:cNvSpPr/>
            <p:nvPr/>
          </p:nvSpPr>
          <p:spPr>
            <a:xfrm>
              <a:off x="409100" y="3271575"/>
              <a:ext cx="26700" cy="51750"/>
            </a:xfrm>
            <a:custGeom>
              <a:rect b="b" l="l" r="r" t="t"/>
              <a:pathLst>
                <a:path extrusionOk="0" h="2070" w="1068">
                  <a:moveTo>
                    <a:pt x="267" y="1"/>
                  </a:moveTo>
                  <a:lnTo>
                    <a:pt x="200" y="34"/>
                  </a:lnTo>
                  <a:lnTo>
                    <a:pt x="134" y="101"/>
                  </a:lnTo>
                  <a:lnTo>
                    <a:pt x="100" y="168"/>
                  </a:lnTo>
                  <a:lnTo>
                    <a:pt x="34" y="435"/>
                  </a:lnTo>
                  <a:lnTo>
                    <a:pt x="0" y="702"/>
                  </a:lnTo>
                  <a:lnTo>
                    <a:pt x="34" y="968"/>
                  </a:lnTo>
                  <a:lnTo>
                    <a:pt x="100" y="1235"/>
                  </a:lnTo>
                  <a:lnTo>
                    <a:pt x="200" y="1469"/>
                  </a:lnTo>
                  <a:lnTo>
                    <a:pt x="334" y="1669"/>
                  </a:lnTo>
                  <a:lnTo>
                    <a:pt x="501" y="1869"/>
                  </a:lnTo>
                  <a:lnTo>
                    <a:pt x="734" y="2036"/>
                  </a:lnTo>
                  <a:lnTo>
                    <a:pt x="801" y="2069"/>
                  </a:lnTo>
                  <a:lnTo>
                    <a:pt x="901" y="2069"/>
                  </a:lnTo>
                  <a:lnTo>
                    <a:pt x="968" y="2036"/>
                  </a:lnTo>
                  <a:lnTo>
                    <a:pt x="1035" y="1969"/>
                  </a:lnTo>
                  <a:lnTo>
                    <a:pt x="1068" y="1869"/>
                  </a:lnTo>
                  <a:lnTo>
                    <a:pt x="1068" y="1769"/>
                  </a:lnTo>
                  <a:lnTo>
                    <a:pt x="1035" y="1702"/>
                  </a:lnTo>
                  <a:lnTo>
                    <a:pt x="968" y="1636"/>
                  </a:lnTo>
                  <a:lnTo>
                    <a:pt x="901" y="1602"/>
                  </a:lnTo>
                  <a:lnTo>
                    <a:pt x="801" y="1536"/>
                  </a:lnTo>
                  <a:lnTo>
                    <a:pt x="734" y="1469"/>
                  </a:lnTo>
                  <a:lnTo>
                    <a:pt x="701" y="1436"/>
                  </a:lnTo>
                  <a:lnTo>
                    <a:pt x="701" y="1402"/>
                  </a:lnTo>
                  <a:lnTo>
                    <a:pt x="601" y="1235"/>
                  </a:lnTo>
                  <a:lnTo>
                    <a:pt x="567" y="1169"/>
                  </a:lnTo>
                  <a:lnTo>
                    <a:pt x="534" y="1169"/>
                  </a:lnTo>
                  <a:lnTo>
                    <a:pt x="501" y="1069"/>
                  </a:lnTo>
                  <a:lnTo>
                    <a:pt x="467" y="868"/>
                  </a:lnTo>
                  <a:lnTo>
                    <a:pt x="467" y="835"/>
                  </a:lnTo>
                  <a:lnTo>
                    <a:pt x="467" y="802"/>
                  </a:lnTo>
                  <a:lnTo>
                    <a:pt x="467" y="702"/>
                  </a:lnTo>
                  <a:lnTo>
                    <a:pt x="467" y="568"/>
                  </a:lnTo>
                  <a:lnTo>
                    <a:pt x="467" y="501"/>
                  </a:lnTo>
                  <a:lnTo>
                    <a:pt x="534" y="301"/>
                  </a:lnTo>
                  <a:lnTo>
                    <a:pt x="534" y="201"/>
                  </a:lnTo>
                  <a:lnTo>
                    <a:pt x="501" y="134"/>
                  </a:lnTo>
                  <a:lnTo>
                    <a:pt x="467" y="68"/>
                  </a:lnTo>
                  <a:lnTo>
                    <a:pt x="367" y="34"/>
                  </a:lnTo>
                  <a:lnTo>
                    <a:pt x="26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40"/>
            <p:cNvSpPr/>
            <p:nvPr/>
          </p:nvSpPr>
          <p:spPr>
            <a:xfrm>
              <a:off x="445800" y="3382525"/>
              <a:ext cx="25" cy="850"/>
            </a:xfrm>
            <a:custGeom>
              <a:rect b="b" l="l" r="r" t="t"/>
              <a:pathLst>
                <a:path extrusionOk="0" h="34" w="1">
                  <a:moveTo>
                    <a:pt x="0" y="0"/>
                  </a:moveTo>
                  <a:lnTo>
                    <a:pt x="0" y="0"/>
                  </a:lnTo>
                  <a:lnTo>
                    <a:pt x="0" y="34"/>
                  </a:lnTo>
                  <a:lnTo>
                    <a:pt x="0" y="34"/>
                  </a:lnTo>
                  <a:lnTo>
                    <a:pt x="0" y="34"/>
                  </a:lnTo>
                  <a:lnTo>
                    <a:pt x="0" y="34"/>
                  </a:lnTo>
                  <a:lnTo>
                    <a:pt x="0" y="0"/>
                  </a:lnTo>
                  <a:lnTo>
                    <a:pt x="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40"/>
            <p:cNvSpPr/>
            <p:nvPr/>
          </p:nvSpPr>
          <p:spPr>
            <a:xfrm>
              <a:off x="416600" y="3373350"/>
              <a:ext cx="42575" cy="21700"/>
            </a:xfrm>
            <a:custGeom>
              <a:rect b="b" l="l" r="r" t="t"/>
              <a:pathLst>
                <a:path extrusionOk="0" h="868" w="1703">
                  <a:moveTo>
                    <a:pt x="201" y="0"/>
                  </a:moveTo>
                  <a:lnTo>
                    <a:pt x="101" y="34"/>
                  </a:lnTo>
                  <a:lnTo>
                    <a:pt x="34" y="100"/>
                  </a:lnTo>
                  <a:lnTo>
                    <a:pt x="1" y="200"/>
                  </a:lnTo>
                  <a:lnTo>
                    <a:pt x="1" y="267"/>
                  </a:lnTo>
                  <a:lnTo>
                    <a:pt x="34" y="367"/>
                  </a:lnTo>
                  <a:lnTo>
                    <a:pt x="167" y="567"/>
                  </a:lnTo>
                  <a:lnTo>
                    <a:pt x="334" y="701"/>
                  </a:lnTo>
                  <a:lnTo>
                    <a:pt x="534" y="801"/>
                  </a:lnTo>
                  <a:lnTo>
                    <a:pt x="768" y="868"/>
                  </a:lnTo>
                  <a:lnTo>
                    <a:pt x="1001" y="868"/>
                  </a:lnTo>
                  <a:lnTo>
                    <a:pt x="1202" y="834"/>
                  </a:lnTo>
                  <a:lnTo>
                    <a:pt x="1435" y="768"/>
                  </a:lnTo>
                  <a:lnTo>
                    <a:pt x="1635" y="634"/>
                  </a:lnTo>
                  <a:lnTo>
                    <a:pt x="1669" y="567"/>
                  </a:lnTo>
                  <a:lnTo>
                    <a:pt x="1702" y="467"/>
                  </a:lnTo>
                  <a:lnTo>
                    <a:pt x="1669" y="367"/>
                  </a:lnTo>
                  <a:lnTo>
                    <a:pt x="1635" y="300"/>
                  </a:lnTo>
                  <a:lnTo>
                    <a:pt x="1535" y="267"/>
                  </a:lnTo>
                  <a:lnTo>
                    <a:pt x="1469" y="234"/>
                  </a:lnTo>
                  <a:lnTo>
                    <a:pt x="1368" y="267"/>
                  </a:lnTo>
                  <a:lnTo>
                    <a:pt x="1302" y="300"/>
                  </a:lnTo>
                  <a:lnTo>
                    <a:pt x="1268" y="334"/>
                  </a:lnTo>
                  <a:lnTo>
                    <a:pt x="1202" y="367"/>
                  </a:lnTo>
                  <a:lnTo>
                    <a:pt x="1168" y="367"/>
                  </a:lnTo>
                  <a:lnTo>
                    <a:pt x="1168" y="401"/>
                  </a:lnTo>
                  <a:lnTo>
                    <a:pt x="1068" y="401"/>
                  </a:lnTo>
                  <a:lnTo>
                    <a:pt x="1035" y="434"/>
                  </a:lnTo>
                  <a:lnTo>
                    <a:pt x="835" y="434"/>
                  </a:lnTo>
                  <a:lnTo>
                    <a:pt x="668" y="367"/>
                  </a:lnTo>
                  <a:lnTo>
                    <a:pt x="634" y="367"/>
                  </a:lnTo>
                  <a:lnTo>
                    <a:pt x="568" y="300"/>
                  </a:lnTo>
                  <a:lnTo>
                    <a:pt x="534" y="300"/>
                  </a:lnTo>
                  <a:lnTo>
                    <a:pt x="501" y="234"/>
                  </a:lnTo>
                  <a:lnTo>
                    <a:pt x="468" y="200"/>
                  </a:lnTo>
                  <a:lnTo>
                    <a:pt x="401" y="134"/>
                  </a:lnTo>
                  <a:lnTo>
                    <a:pt x="368" y="67"/>
                  </a:lnTo>
                  <a:lnTo>
                    <a:pt x="267" y="34"/>
                  </a:lnTo>
                  <a:lnTo>
                    <a:pt x="2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40"/>
            <p:cNvSpPr/>
            <p:nvPr/>
          </p:nvSpPr>
          <p:spPr>
            <a:xfrm>
              <a:off x="442450" y="3384175"/>
              <a:ext cx="25" cy="25"/>
            </a:xfrm>
            <a:custGeom>
              <a:rect b="b" l="l" r="r" t="t"/>
              <a:pathLst>
                <a:path extrusionOk="0" h="1" w="1">
                  <a:moveTo>
                    <a:pt x="1" y="1"/>
                  </a:moveTo>
                  <a:lnTo>
                    <a:pt x="1" y="1"/>
                  </a:lnTo>
                  <a:lnTo>
                    <a:pt x="1" y="1"/>
                  </a:lnTo>
                  <a:lnTo>
                    <a:pt x="1" y="1"/>
                  </a:lnTo>
                  <a:lnTo>
                    <a:pt x="1" y="1"/>
                  </a:lnTo>
                  <a:lnTo>
                    <a:pt x="1" y="1"/>
                  </a:lnTo>
                  <a:lnTo>
                    <a:pt x="1" y="1"/>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6" name="Google Shape;586;p40"/>
          <p:cNvGrpSpPr/>
          <p:nvPr/>
        </p:nvGrpSpPr>
        <p:grpSpPr>
          <a:xfrm>
            <a:off x="7319267" y="1937093"/>
            <a:ext cx="1032565" cy="1858166"/>
            <a:chOff x="881175" y="1854525"/>
            <a:chExt cx="491300" cy="884125"/>
          </a:xfrm>
        </p:grpSpPr>
        <p:sp>
          <p:nvSpPr>
            <p:cNvPr id="587" name="Google Shape;587;p40"/>
            <p:cNvSpPr/>
            <p:nvPr/>
          </p:nvSpPr>
          <p:spPr>
            <a:xfrm>
              <a:off x="931225" y="1935425"/>
              <a:ext cx="383700" cy="655600"/>
            </a:xfrm>
            <a:custGeom>
              <a:rect b="b" l="l" r="r" t="t"/>
              <a:pathLst>
                <a:path extrusionOk="0" h="26224" w="15348">
                  <a:moveTo>
                    <a:pt x="7974" y="0"/>
                  </a:moveTo>
                  <a:lnTo>
                    <a:pt x="7607" y="34"/>
                  </a:lnTo>
                  <a:lnTo>
                    <a:pt x="7273" y="67"/>
                  </a:lnTo>
                  <a:lnTo>
                    <a:pt x="6539" y="200"/>
                  </a:lnTo>
                  <a:lnTo>
                    <a:pt x="5839" y="401"/>
                  </a:lnTo>
                  <a:lnTo>
                    <a:pt x="5305" y="634"/>
                  </a:lnTo>
                  <a:lnTo>
                    <a:pt x="4771" y="868"/>
                  </a:lnTo>
                  <a:lnTo>
                    <a:pt x="4271" y="1168"/>
                  </a:lnTo>
                  <a:lnTo>
                    <a:pt x="3804" y="1468"/>
                  </a:lnTo>
                  <a:lnTo>
                    <a:pt x="3337" y="1835"/>
                  </a:lnTo>
                  <a:lnTo>
                    <a:pt x="2903" y="2202"/>
                  </a:lnTo>
                  <a:lnTo>
                    <a:pt x="2502" y="2603"/>
                  </a:lnTo>
                  <a:lnTo>
                    <a:pt x="2135" y="3036"/>
                  </a:lnTo>
                  <a:lnTo>
                    <a:pt x="1768" y="3503"/>
                  </a:lnTo>
                  <a:lnTo>
                    <a:pt x="1435" y="3970"/>
                  </a:lnTo>
                  <a:lnTo>
                    <a:pt x="1135" y="4471"/>
                  </a:lnTo>
                  <a:lnTo>
                    <a:pt x="868" y="5005"/>
                  </a:lnTo>
                  <a:lnTo>
                    <a:pt x="634" y="5538"/>
                  </a:lnTo>
                  <a:lnTo>
                    <a:pt x="434" y="6072"/>
                  </a:lnTo>
                  <a:lnTo>
                    <a:pt x="267" y="6639"/>
                  </a:lnTo>
                  <a:lnTo>
                    <a:pt x="134" y="7207"/>
                  </a:lnTo>
                  <a:lnTo>
                    <a:pt x="34" y="7840"/>
                  </a:lnTo>
                  <a:lnTo>
                    <a:pt x="0" y="8474"/>
                  </a:lnTo>
                  <a:lnTo>
                    <a:pt x="0" y="9108"/>
                  </a:lnTo>
                  <a:lnTo>
                    <a:pt x="34" y="9709"/>
                  </a:lnTo>
                  <a:lnTo>
                    <a:pt x="100" y="10276"/>
                  </a:lnTo>
                  <a:lnTo>
                    <a:pt x="200" y="10843"/>
                  </a:lnTo>
                  <a:lnTo>
                    <a:pt x="367" y="11410"/>
                  </a:lnTo>
                  <a:lnTo>
                    <a:pt x="534" y="11944"/>
                  </a:lnTo>
                  <a:lnTo>
                    <a:pt x="734" y="12511"/>
                  </a:lnTo>
                  <a:lnTo>
                    <a:pt x="934" y="13045"/>
                  </a:lnTo>
                  <a:lnTo>
                    <a:pt x="1401" y="14113"/>
                  </a:lnTo>
                  <a:lnTo>
                    <a:pt x="1902" y="15214"/>
                  </a:lnTo>
                  <a:lnTo>
                    <a:pt x="2369" y="16348"/>
                  </a:lnTo>
                  <a:lnTo>
                    <a:pt x="2936" y="17582"/>
                  </a:lnTo>
                  <a:lnTo>
                    <a:pt x="3503" y="18783"/>
                  </a:lnTo>
                  <a:lnTo>
                    <a:pt x="4070" y="19984"/>
                  </a:lnTo>
                  <a:lnTo>
                    <a:pt x="4337" y="20585"/>
                  </a:lnTo>
                  <a:lnTo>
                    <a:pt x="4571" y="21185"/>
                  </a:lnTo>
                  <a:lnTo>
                    <a:pt x="4838" y="22153"/>
                  </a:lnTo>
                  <a:lnTo>
                    <a:pt x="5272" y="23854"/>
                  </a:lnTo>
                  <a:lnTo>
                    <a:pt x="5472" y="24722"/>
                  </a:lnTo>
                  <a:lnTo>
                    <a:pt x="5605" y="25456"/>
                  </a:lnTo>
                  <a:lnTo>
                    <a:pt x="5672" y="25990"/>
                  </a:lnTo>
                  <a:lnTo>
                    <a:pt x="5672" y="26123"/>
                  </a:lnTo>
                  <a:lnTo>
                    <a:pt x="5639" y="26190"/>
                  </a:lnTo>
                  <a:lnTo>
                    <a:pt x="5605" y="26190"/>
                  </a:lnTo>
                  <a:lnTo>
                    <a:pt x="6372" y="26223"/>
                  </a:lnTo>
                  <a:lnTo>
                    <a:pt x="7106" y="26223"/>
                  </a:lnTo>
                  <a:lnTo>
                    <a:pt x="8608" y="26190"/>
                  </a:lnTo>
                  <a:lnTo>
                    <a:pt x="10076" y="26123"/>
                  </a:lnTo>
                  <a:lnTo>
                    <a:pt x="11577" y="26056"/>
                  </a:lnTo>
                  <a:lnTo>
                    <a:pt x="11477" y="25156"/>
                  </a:lnTo>
                  <a:lnTo>
                    <a:pt x="11377" y="24288"/>
                  </a:lnTo>
                  <a:lnTo>
                    <a:pt x="11310" y="23421"/>
                  </a:lnTo>
                  <a:lnTo>
                    <a:pt x="11310" y="22587"/>
                  </a:lnTo>
                  <a:lnTo>
                    <a:pt x="11344" y="21719"/>
                  </a:lnTo>
                  <a:lnTo>
                    <a:pt x="11444" y="20885"/>
                  </a:lnTo>
                  <a:lnTo>
                    <a:pt x="11577" y="20018"/>
                  </a:lnTo>
                  <a:lnTo>
                    <a:pt x="11777" y="19150"/>
                  </a:lnTo>
                  <a:lnTo>
                    <a:pt x="12077" y="18183"/>
                  </a:lnTo>
                  <a:lnTo>
                    <a:pt x="12444" y="17215"/>
                  </a:lnTo>
                  <a:lnTo>
                    <a:pt x="12811" y="16281"/>
                  </a:lnTo>
                  <a:lnTo>
                    <a:pt x="13245" y="15314"/>
                  </a:lnTo>
                  <a:lnTo>
                    <a:pt x="13712" y="14246"/>
                  </a:lnTo>
                  <a:lnTo>
                    <a:pt x="14179" y="13145"/>
                  </a:lnTo>
                  <a:lnTo>
                    <a:pt x="14613" y="12044"/>
                  </a:lnTo>
                  <a:lnTo>
                    <a:pt x="14813" y="11510"/>
                  </a:lnTo>
                  <a:lnTo>
                    <a:pt x="14980" y="10943"/>
                  </a:lnTo>
                  <a:lnTo>
                    <a:pt x="15113" y="10376"/>
                  </a:lnTo>
                  <a:lnTo>
                    <a:pt x="15214" y="9809"/>
                  </a:lnTo>
                  <a:lnTo>
                    <a:pt x="15314" y="9242"/>
                  </a:lnTo>
                  <a:lnTo>
                    <a:pt x="15347" y="8641"/>
                  </a:lnTo>
                  <a:lnTo>
                    <a:pt x="15347" y="8074"/>
                  </a:lnTo>
                  <a:lnTo>
                    <a:pt x="15314" y="7473"/>
                  </a:lnTo>
                  <a:lnTo>
                    <a:pt x="15247" y="6873"/>
                  </a:lnTo>
                  <a:lnTo>
                    <a:pt x="15113" y="6272"/>
                  </a:lnTo>
                  <a:lnTo>
                    <a:pt x="14913" y="5538"/>
                  </a:lnTo>
                  <a:lnTo>
                    <a:pt x="14613" y="4838"/>
                  </a:lnTo>
                  <a:lnTo>
                    <a:pt x="14279" y="4137"/>
                  </a:lnTo>
                  <a:lnTo>
                    <a:pt x="13879" y="3503"/>
                  </a:lnTo>
                  <a:lnTo>
                    <a:pt x="13412" y="2869"/>
                  </a:lnTo>
                  <a:lnTo>
                    <a:pt x="12912" y="2302"/>
                  </a:lnTo>
                  <a:lnTo>
                    <a:pt x="12378" y="1768"/>
                  </a:lnTo>
                  <a:lnTo>
                    <a:pt x="11777" y="1301"/>
                  </a:lnTo>
                  <a:lnTo>
                    <a:pt x="11410" y="1068"/>
                  </a:lnTo>
                  <a:lnTo>
                    <a:pt x="11077" y="868"/>
                  </a:lnTo>
                  <a:lnTo>
                    <a:pt x="10710" y="668"/>
                  </a:lnTo>
                  <a:lnTo>
                    <a:pt x="10309" y="501"/>
                  </a:lnTo>
                  <a:lnTo>
                    <a:pt x="9909" y="334"/>
                  </a:lnTo>
                  <a:lnTo>
                    <a:pt x="9542" y="200"/>
                  </a:lnTo>
                  <a:lnTo>
                    <a:pt x="9108" y="100"/>
                  </a:lnTo>
                  <a:lnTo>
                    <a:pt x="8708" y="67"/>
                  </a:lnTo>
                  <a:lnTo>
                    <a:pt x="8341" y="34"/>
                  </a:lnTo>
                  <a:lnTo>
                    <a:pt x="79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40"/>
            <p:cNvSpPr/>
            <p:nvPr/>
          </p:nvSpPr>
          <p:spPr>
            <a:xfrm>
              <a:off x="881175" y="1854525"/>
              <a:ext cx="491300" cy="732325"/>
            </a:xfrm>
            <a:custGeom>
              <a:rect b="b" l="l" r="r" t="t"/>
              <a:pathLst>
                <a:path extrusionOk="0" h="29293" w="19652">
                  <a:moveTo>
                    <a:pt x="9509" y="0"/>
                  </a:moveTo>
                  <a:lnTo>
                    <a:pt x="8675" y="33"/>
                  </a:lnTo>
                  <a:lnTo>
                    <a:pt x="8274" y="67"/>
                  </a:lnTo>
                  <a:lnTo>
                    <a:pt x="7874" y="134"/>
                  </a:lnTo>
                  <a:lnTo>
                    <a:pt x="7474" y="200"/>
                  </a:lnTo>
                  <a:lnTo>
                    <a:pt x="7073" y="300"/>
                  </a:lnTo>
                  <a:lnTo>
                    <a:pt x="6673" y="434"/>
                  </a:lnTo>
                  <a:lnTo>
                    <a:pt x="6306" y="567"/>
                  </a:lnTo>
                  <a:lnTo>
                    <a:pt x="5906" y="734"/>
                  </a:lnTo>
                  <a:lnTo>
                    <a:pt x="5539" y="901"/>
                  </a:lnTo>
                  <a:lnTo>
                    <a:pt x="5172" y="1101"/>
                  </a:lnTo>
                  <a:lnTo>
                    <a:pt x="4838" y="1335"/>
                  </a:lnTo>
                  <a:lnTo>
                    <a:pt x="4504" y="1568"/>
                  </a:lnTo>
                  <a:lnTo>
                    <a:pt x="4171" y="1835"/>
                  </a:lnTo>
                  <a:lnTo>
                    <a:pt x="3570" y="2369"/>
                  </a:lnTo>
                  <a:lnTo>
                    <a:pt x="3036" y="2969"/>
                  </a:lnTo>
                  <a:lnTo>
                    <a:pt x="2536" y="3603"/>
                  </a:lnTo>
                  <a:lnTo>
                    <a:pt x="2069" y="4304"/>
                  </a:lnTo>
                  <a:lnTo>
                    <a:pt x="1669" y="5004"/>
                  </a:lnTo>
                  <a:lnTo>
                    <a:pt x="1302" y="5738"/>
                  </a:lnTo>
                  <a:lnTo>
                    <a:pt x="968" y="6506"/>
                  </a:lnTo>
                  <a:lnTo>
                    <a:pt x="701" y="7273"/>
                  </a:lnTo>
                  <a:lnTo>
                    <a:pt x="468" y="8040"/>
                  </a:lnTo>
                  <a:lnTo>
                    <a:pt x="267" y="8875"/>
                  </a:lnTo>
                  <a:lnTo>
                    <a:pt x="134" y="9675"/>
                  </a:lnTo>
                  <a:lnTo>
                    <a:pt x="34" y="10509"/>
                  </a:lnTo>
                  <a:lnTo>
                    <a:pt x="1" y="11343"/>
                  </a:lnTo>
                  <a:lnTo>
                    <a:pt x="1" y="12177"/>
                  </a:lnTo>
                  <a:lnTo>
                    <a:pt x="34" y="12978"/>
                  </a:lnTo>
                  <a:lnTo>
                    <a:pt x="134" y="13812"/>
                  </a:lnTo>
                  <a:lnTo>
                    <a:pt x="267" y="14680"/>
                  </a:lnTo>
                  <a:lnTo>
                    <a:pt x="501" y="15547"/>
                  </a:lnTo>
                  <a:lnTo>
                    <a:pt x="768" y="16348"/>
                  </a:lnTo>
                  <a:lnTo>
                    <a:pt x="1068" y="17182"/>
                  </a:lnTo>
                  <a:lnTo>
                    <a:pt x="1402" y="17982"/>
                  </a:lnTo>
                  <a:lnTo>
                    <a:pt x="1769" y="18783"/>
                  </a:lnTo>
                  <a:lnTo>
                    <a:pt x="2569" y="20351"/>
                  </a:lnTo>
                  <a:lnTo>
                    <a:pt x="3437" y="21986"/>
                  </a:lnTo>
                  <a:lnTo>
                    <a:pt x="3837" y="22820"/>
                  </a:lnTo>
                  <a:lnTo>
                    <a:pt x="4204" y="23687"/>
                  </a:lnTo>
                  <a:lnTo>
                    <a:pt x="4538" y="24555"/>
                  </a:lnTo>
                  <a:lnTo>
                    <a:pt x="4838" y="25456"/>
                  </a:lnTo>
                  <a:lnTo>
                    <a:pt x="5038" y="26356"/>
                  </a:lnTo>
                  <a:lnTo>
                    <a:pt x="5138" y="26824"/>
                  </a:lnTo>
                  <a:lnTo>
                    <a:pt x="5172" y="27257"/>
                  </a:lnTo>
                  <a:lnTo>
                    <a:pt x="5205" y="27724"/>
                  </a:lnTo>
                  <a:lnTo>
                    <a:pt x="5238" y="28158"/>
                  </a:lnTo>
                  <a:lnTo>
                    <a:pt x="5205" y="28625"/>
                  </a:lnTo>
                  <a:lnTo>
                    <a:pt x="5172" y="29059"/>
                  </a:lnTo>
                  <a:lnTo>
                    <a:pt x="5172" y="29159"/>
                  </a:lnTo>
                  <a:lnTo>
                    <a:pt x="5238" y="29226"/>
                  </a:lnTo>
                  <a:lnTo>
                    <a:pt x="5305" y="29259"/>
                  </a:lnTo>
                  <a:lnTo>
                    <a:pt x="5372" y="29292"/>
                  </a:lnTo>
                  <a:lnTo>
                    <a:pt x="5472" y="29259"/>
                  </a:lnTo>
                  <a:lnTo>
                    <a:pt x="5539" y="29226"/>
                  </a:lnTo>
                  <a:lnTo>
                    <a:pt x="5605" y="29159"/>
                  </a:lnTo>
                  <a:lnTo>
                    <a:pt x="5639" y="29059"/>
                  </a:lnTo>
                  <a:lnTo>
                    <a:pt x="5672" y="28625"/>
                  </a:lnTo>
                  <a:lnTo>
                    <a:pt x="5672" y="28158"/>
                  </a:lnTo>
                  <a:lnTo>
                    <a:pt x="5672" y="27724"/>
                  </a:lnTo>
                  <a:lnTo>
                    <a:pt x="5639" y="27291"/>
                  </a:lnTo>
                  <a:lnTo>
                    <a:pt x="5539" y="26423"/>
                  </a:lnTo>
                  <a:lnTo>
                    <a:pt x="5339" y="25556"/>
                  </a:lnTo>
                  <a:lnTo>
                    <a:pt x="5072" y="24722"/>
                  </a:lnTo>
                  <a:lnTo>
                    <a:pt x="4771" y="23921"/>
                  </a:lnTo>
                  <a:lnTo>
                    <a:pt x="4438" y="23087"/>
                  </a:lnTo>
                  <a:lnTo>
                    <a:pt x="4071" y="22286"/>
                  </a:lnTo>
                  <a:lnTo>
                    <a:pt x="3270" y="20718"/>
                  </a:lnTo>
                  <a:lnTo>
                    <a:pt x="2436" y="19117"/>
                  </a:lnTo>
                  <a:lnTo>
                    <a:pt x="2036" y="18349"/>
                  </a:lnTo>
                  <a:lnTo>
                    <a:pt x="1669" y="17549"/>
                  </a:lnTo>
                  <a:lnTo>
                    <a:pt x="1335" y="16715"/>
                  </a:lnTo>
                  <a:lnTo>
                    <a:pt x="1068" y="15914"/>
                  </a:lnTo>
                  <a:lnTo>
                    <a:pt x="835" y="15113"/>
                  </a:lnTo>
                  <a:lnTo>
                    <a:pt x="668" y="14313"/>
                  </a:lnTo>
                  <a:lnTo>
                    <a:pt x="534" y="13512"/>
                  </a:lnTo>
                  <a:lnTo>
                    <a:pt x="468" y="12678"/>
                  </a:lnTo>
                  <a:lnTo>
                    <a:pt x="434" y="11877"/>
                  </a:lnTo>
                  <a:lnTo>
                    <a:pt x="434" y="11043"/>
                  </a:lnTo>
                  <a:lnTo>
                    <a:pt x="501" y="10209"/>
                  </a:lnTo>
                  <a:lnTo>
                    <a:pt x="634" y="9408"/>
                  </a:lnTo>
                  <a:lnTo>
                    <a:pt x="768" y="8574"/>
                  </a:lnTo>
                  <a:lnTo>
                    <a:pt x="1001" y="7807"/>
                  </a:lnTo>
                  <a:lnTo>
                    <a:pt x="1235" y="7006"/>
                  </a:lnTo>
                  <a:lnTo>
                    <a:pt x="1535" y="6239"/>
                  </a:lnTo>
                  <a:lnTo>
                    <a:pt x="1902" y="5505"/>
                  </a:lnTo>
                  <a:lnTo>
                    <a:pt x="2303" y="4771"/>
                  </a:lnTo>
                  <a:lnTo>
                    <a:pt x="2736" y="4104"/>
                  </a:lnTo>
                  <a:lnTo>
                    <a:pt x="3237" y="3436"/>
                  </a:lnTo>
                  <a:lnTo>
                    <a:pt x="3770" y="2836"/>
                  </a:lnTo>
                  <a:lnTo>
                    <a:pt x="4371" y="2269"/>
                  </a:lnTo>
                  <a:lnTo>
                    <a:pt x="4671" y="2002"/>
                  </a:lnTo>
                  <a:lnTo>
                    <a:pt x="5005" y="1768"/>
                  </a:lnTo>
                  <a:lnTo>
                    <a:pt x="5339" y="1568"/>
                  </a:lnTo>
                  <a:lnTo>
                    <a:pt x="5672" y="1368"/>
                  </a:lnTo>
                  <a:lnTo>
                    <a:pt x="6039" y="1168"/>
                  </a:lnTo>
                  <a:lnTo>
                    <a:pt x="6406" y="1001"/>
                  </a:lnTo>
                  <a:lnTo>
                    <a:pt x="6773" y="868"/>
                  </a:lnTo>
                  <a:lnTo>
                    <a:pt x="7173" y="767"/>
                  </a:lnTo>
                  <a:lnTo>
                    <a:pt x="7540" y="634"/>
                  </a:lnTo>
                  <a:lnTo>
                    <a:pt x="7941" y="567"/>
                  </a:lnTo>
                  <a:lnTo>
                    <a:pt x="8341" y="501"/>
                  </a:lnTo>
                  <a:lnTo>
                    <a:pt x="8775" y="467"/>
                  </a:lnTo>
                  <a:lnTo>
                    <a:pt x="9576" y="467"/>
                  </a:lnTo>
                  <a:lnTo>
                    <a:pt x="10376" y="534"/>
                  </a:lnTo>
                  <a:lnTo>
                    <a:pt x="11177" y="667"/>
                  </a:lnTo>
                  <a:lnTo>
                    <a:pt x="11944" y="901"/>
                  </a:lnTo>
                  <a:lnTo>
                    <a:pt x="12712" y="1168"/>
                  </a:lnTo>
                  <a:lnTo>
                    <a:pt x="13446" y="1501"/>
                  </a:lnTo>
                  <a:lnTo>
                    <a:pt x="14146" y="1902"/>
                  </a:lnTo>
                  <a:lnTo>
                    <a:pt x="14813" y="2369"/>
                  </a:lnTo>
                  <a:lnTo>
                    <a:pt x="15481" y="2869"/>
                  </a:lnTo>
                  <a:lnTo>
                    <a:pt x="16081" y="3436"/>
                  </a:lnTo>
                  <a:lnTo>
                    <a:pt x="16648" y="4004"/>
                  </a:lnTo>
                  <a:lnTo>
                    <a:pt x="17182" y="4671"/>
                  </a:lnTo>
                  <a:lnTo>
                    <a:pt x="17683" y="5338"/>
                  </a:lnTo>
                  <a:lnTo>
                    <a:pt x="18116" y="6039"/>
                  </a:lnTo>
                  <a:lnTo>
                    <a:pt x="18483" y="6773"/>
                  </a:lnTo>
                  <a:lnTo>
                    <a:pt x="18784" y="7540"/>
                  </a:lnTo>
                  <a:lnTo>
                    <a:pt x="18917" y="7974"/>
                  </a:lnTo>
                  <a:lnTo>
                    <a:pt x="19017" y="8407"/>
                  </a:lnTo>
                  <a:lnTo>
                    <a:pt x="19117" y="8808"/>
                  </a:lnTo>
                  <a:lnTo>
                    <a:pt x="19151" y="9242"/>
                  </a:lnTo>
                  <a:lnTo>
                    <a:pt x="19184" y="9675"/>
                  </a:lnTo>
                  <a:lnTo>
                    <a:pt x="19217" y="10109"/>
                  </a:lnTo>
                  <a:lnTo>
                    <a:pt x="19184" y="10976"/>
                  </a:lnTo>
                  <a:lnTo>
                    <a:pt x="19051" y="11844"/>
                  </a:lnTo>
                  <a:lnTo>
                    <a:pt x="18884" y="12678"/>
                  </a:lnTo>
                  <a:lnTo>
                    <a:pt x="18684" y="13545"/>
                  </a:lnTo>
                  <a:lnTo>
                    <a:pt x="18383" y="14379"/>
                  </a:lnTo>
                  <a:lnTo>
                    <a:pt x="18083" y="15213"/>
                  </a:lnTo>
                  <a:lnTo>
                    <a:pt x="17716" y="16014"/>
                  </a:lnTo>
                  <a:lnTo>
                    <a:pt x="16982" y="17616"/>
                  </a:lnTo>
                  <a:lnTo>
                    <a:pt x="16215" y="19217"/>
                  </a:lnTo>
                  <a:lnTo>
                    <a:pt x="15814" y="20051"/>
                  </a:lnTo>
                  <a:lnTo>
                    <a:pt x="15481" y="20852"/>
                  </a:lnTo>
                  <a:lnTo>
                    <a:pt x="15147" y="21652"/>
                  </a:lnTo>
                  <a:lnTo>
                    <a:pt x="14847" y="22453"/>
                  </a:lnTo>
                  <a:lnTo>
                    <a:pt x="14580" y="23287"/>
                  </a:lnTo>
                  <a:lnTo>
                    <a:pt x="14380" y="24121"/>
                  </a:lnTo>
                  <a:lnTo>
                    <a:pt x="14213" y="24955"/>
                  </a:lnTo>
                  <a:lnTo>
                    <a:pt x="14113" y="25823"/>
                  </a:lnTo>
                  <a:lnTo>
                    <a:pt x="14113" y="26657"/>
                  </a:lnTo>
                  <a:lnTo>
                    <a:pt x="14113" y="27090"/>
                  </a:lnTo>
                  <a:lnTo>
                    <a:pt x="14146" y="27524"/>
                  </a:lnTo>
                  <a:lnTo>
                    <a:pt x="14213" y="27925"/>
                  </a:lnTo>
                  <a:lnTo>
                    <a:pt x="14280" y="28325"/>
                  </a:lnTo>
                  <a:lnTo>
                    <a:pt x="14380" y="28725"/>
                  </a:lnTo>
                  <a:lnTo>
                    <a:pt x="14513" y="29126"/>
                  </a:lnTo>
                  <a:lnTo>
                    <a:pt x="14547" y="29192"/>
                  </a:lnTo>
                  <a:lnTo>
                    <a:pt x="14613" y="29259"/>
                  </a:lnTo>
                  <a:lnTo>
                    <a:pt x="14713" y="29292"/>
                  </a:lnTo>
                  <a:lnTo>
                    <a:pt x="14780" y="29259"/>
                  </a:lnTo>
                  <a:lnTo>
                    <a:pt x="14880" y="29226"/>
                  </a:lnTo>
                  <a:lnTo>
                    <a:pt x="14914" y="29159"/>
                  </a:lnTo>
                  <a:lnTo>
                    <a:pt x="14947" y="29092"/>
                  </a:lnTo>
                  <a:lnTo>
                    <a:pt x="14947" y="28992"/>
                  </a:lnTo>
                  <a:lnTo>
                    <a:pt x="14813" y="28558"/>
                  </a:lnTo>
                  <a:lnTo>
                    <a:pt x="14713" y="28125"/>
                  </a:lnTo>
                  <a:lnTo>
                    <a:pt x="14647" y="27691"/>
                  </a:lnTo>
                  <a:lnTo>
                    <a:pt x="14580" y="27224"/>
                  </a:lnTo>
                  <a:lnTo>
                    <a:pt x="14547" y="26790"/>
                  </a:lnTo>
                  <a:lnTo>
                    <a:pt x="14547" y="26356"/>
                  </a:lnTo>
                  <a:lnTo>
                    <a:pt x="14580" y="25889"/>
                  </a:lnTo>
                  <a:lnTo>
                    <a:pt x="14613" y="25456"/>
                  </a:lnTo>
                  <a:lnTo>
                    <a:pt x="14747" y="24555"/>
                  </a:lnTo>
                  <a:lnTo>
                    <a:pt x="14947" y="23687"/>
                  </a:lnTo>
                  <a:lnTo>
                    <a:pt x="15214" y="22820"/>
                  </a:lnTo>
                  <a:lnTo>
                    <a:pt x="15514" y="21986"/>
                  </a:lnTo>
                  <a:lnTo>
                    <a:pt x="15848" y="21119"/>
                  </a:lnTo>
                  <a:lnTo>
                    <a:pt x="16215" y="20285"/>
                  </a:lnTo>
                  <a:lnTo>
                    <a:pt x="16982" y="18616"/>
                  </a:lnTo>
                  <a:lnTo>
                    <a:pt x="17783" y="16948"/>
                  </a:lnTo>
                  <a:lnTo>
                    <a:pt x="18183" y="16114"/>
                  </a:lnTo>
                  <a:lnTo>
                    <a:pt x="18517" y="15247"/>
                  </a:lnTo>
                  <a:lnTo>
                    <a:pt x="18850" y="14446"/>
                  </a:lnTo>
                  <a:lnTo>
                    <a:pt x="19117" y="13579"/>
                  </a:lnTo>
                  <a:lnTo>
                    <a:pt x="19351" y="12711"/>
                  </a:lnTo>
                  <a:lnTo>
                    <a:pt x="19518" y="11844"/>
                  </a:lnTo>
                  <a:lnTo>
                    <a:pt x="19618" y="10976"/>
                  </a:lnTo>
                  <a:lnTo>
                    <a:pt x="19651" y="10543"/>
                  </a:lnTo>
                  <a:lnTo>
                    <a:pt x="19651" y="10109"/>
                  </a:lnTo>
                  <a:lnTo>
                    <a:pt x="19651" y="9642"/>
                  </a:lnTo>
                  <a:lnTo>
                    <a:pt x="19618" y="9208"/>
                  </a:lnTo>
                  <a:lnTo>
                    <a:pt x="19551" y="8774"/>
                  </a:lnTo>
                  <a:lnTo>
                    <a:pt x="19484" y="8341"/>
                  </a:lnTo>
                  <a:lnTo>
                    <a:pt x="19384" y="7940"/>
                  </a:lnTo>
                  <a:lnTo>
                    <a:pt x="19251" y="7540"/>
                  </a:lnTo>
                  <a:lnTo>
                    <a:pt x="18984" y="6773"/>
                  </a:lnTo>
                  <a:lnTo>
                    <a:pt x="18617" y="6005"/>
                  </a:lnTo>
                  <a:lnTo>
                    <a:pt x="18183" y="5305"/>
                  </a:lnTo>
                  <a:lnTo>
                    <a:pt x="17716" y="4604"/>
                  </a:lnTo>
                  <a:lnTo>
                    <a:pt x="17216" y="3970"/>
                  </a:lnTo>
                  <a:lnTo>
                    <a:pt x="16648" y="3370"/>
                  </a:lnTo>
                  <a:lnTo>
                    <a:pt x="16048" y="2803"/>
                  </a:lnTo>
                  <a:lnTo>
                    <a:pt x="15447" y="2269"/>
                  </a:lnTo>
                  <a:lnTo>
                    <a:pt x="14780" y="1802"/>
                  </a:lnTo>
                  <a:lnTo>
                    <a:pt x="14113" y="1368"/>
                  </a:lnTo>
                  <a:lnTo>
                    <a:pt x="13412" y="968"/>
                  </a:lnTo>
                  <a:lnTo>
                    <a:pt x="12678" y="667"/>
                  </a:lnTo>
                  <a:lnTo>
                    <a:pt x="11911" y="400"/>
                  </a:lnTo>
                  <a:lnTo>
                    <a:pt x="11110" y="200"/>
                  </a:lnTo>
                  <a:lnTo>
                    <a:pt x="10343" y="67"/>
                  </a:lnTo>
                  <a:lnTo>
                    <a:pt x="950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40"/>
            <p:cNvSpPr/>
            <p:nvPr/>
          </p:nvSpPr>
          <p:spPr>
            <a:xfrm>
              <a:off x="1146400" y="2298225"/>
              <a:ext cx="97625" cy="284450"/>
            </a:xfrm>
            <a:custGeom>
              <a:rect b="b" l="l" r="r" t="t"/>
              <a:pathLst>
                <a:path extrusionOk="0" h="11378" w="3905">
                  <a:moveTo>
                    <a:pt x="3637" y="1"/>
                  </a:moveTo>
                  <a:lnTo>
                    <a:pt x="3537" y="34"/>
                  </a:lnTo>
                  <a:lnTo>
                    <a:pt x="3470" y="101"/>
                  </a:lnTo>
                  <a:lnTo>
                    <a:pt x="3037" y="702"/>
                  </a:lnTo>
                  <a:lnTo>
                    <a:pt x="2603" y="1302"/>
                  </a:lnTo>
                  <a:lnTo>
                    <a:pt x="2236" y="1936"/>
                  </a:lnTo>
                  <a:lnTo>
                    <a:pt x="1869" y="2603"/>
                  </a:lnTo>
                  <a:lnTo>
                    <a:pt x="1569" y="3270"/>
                  </a:lnTo>
                  <a:lnTo>
                    <a:pt x="1269" y="3938"/>
                  </a:lnTo>
                  <a:lnTo>
                    <a:pt x="1002" y="4638"/>
                  </a:lnTo>
                  <a:lnTo>
                    <a:pt x="768" y="5339"/>
                  </a:lnTo>
                  <a:lnTo>
                    <a:pt x="568" y="6040"/>
                  </a:lnTo>
                  <a:lnTo>
                    <a:pt x="401" y="6774"/>
                  </a:lnTo>
                  <a:lnTo>
                    <a:pt x="268" y="7474"/>
                  </a:lnTo>
                  <a:lnTo>
                    <a:pt x="134" y="8208"/>
                  </a:lnTo>
                  <a:lnTo>
                    <a:pt x="68" y="8942"/>
                  </a:lnTo>
                  <a:lnTo>
                    <a:pt x="34" y="9676"/>
                  </a:lnTo>
                  <a:lnTo>
                    <a:pt x="1" y="10443"/>
                  </a:lnTo>
                  <a:lnTo>
                    <a:pt x="34" y="11177"/>
                  </a:lnTo>
                  <a:lnTo>
                    <a:pt x="68" y="11277"/>
                  </a:lnTo>
                  <a:lnTo>
                    <a:pt x="101" y="11344"/>
                  </a:lnTo>
                  <a:lnTo>
                    <a:pt x="201" y="11378"/>
                  </a:lnTo>
                  <a:lnTo>
                    <a:pt x="334" y="11378"/>
                  </a:lnTo>
                  <a:lnTo>
                    <a:pt x="435" y="11344"/>
                  </a:lnTo>
                  <a:lnTo>
                    <a:pt x="468" y="11277"/>
                  </a:lnTo>
                  <a:lnTo>
                    <a:pt x="468" y="11177"/>
                  </a:lnTo>
                  <a:lnTo>
                    <a:pt x="468" y="10443"/>
                  </a:lnTo>
                  <a:lnTo>
                    <a:pt x="468" y="9709"/>
                  </a:lnTo>
                  <a:lnTo>
                    <a:pt x="501" y="9009"/>
                  </a:lnTo>
                  <a:lnTo>
                    <a:pt x="601" y="8275"/>
                  </a:lnTo>
                  <a:lnTo>
                    <a:pt x="701" y="7541"/>
                  </a:lnTo>
                  <a:lnTo>
                    <a:pt x="835" y="6840"/>
                  </a:lnTo>
                  <a:lnTo>
                    <a:pt x="1002" y="6140"/>
                  </a:lnTo>
                  <a:lnTo>
                    <a:pt x="1202" y="5439"/>
                  </a:lnTo>
                  <a:lnTo>
                    <a:pt x="1435" y="4772"/>
                  </a:lnTo>
                  <a:lnTo>
                    <a:pt x="1702" y="4105"/>
                  </a:lnTo>
                  <a:lnTo>
                    <a:pt x="1969" y="3437"/>
                  </a:lnTo>
                  <a:lnTo>
                    <a:pt x="2303" y="2770"/>
                  </a:lnTo>
                  <a:lnTo>
                    <a:pt x="2636" y="2136"/>
                  </a:lnTo>
                  <a:lnTo>
                    <a:pt x="3037" y="1502"/>
                  </a:lnTo>
                  <a:lnTo>
                    <a:pt x="3437" y="902"/>
                  </a:lnTo>
                  <a:lnTo>
                    <a:pt x="3837" y="335"/>
                  </a:lnTo>
                  <a:lnTo>
                    <a:pt x="3904" y="234"/>
                  </a:lnTo>
                  <a:lnTo>
                    <a:pt x="3904" y="168"/>
                  </a:lnTo>
                  <a:lnTo>
                    <a:pt x="3837" y="101"/>
                  </a:lnTo>
                  <a:lnTo>
                    <a:pt x="3804" y="34"/>
                  </a:lnTo>
                  <a:lnTo>
                    <a:pt x="370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40"/>
            <p:cNvSpPr/>
            <p:nvPr/>
          </p:nvSpPr>
          <p:spPr>
            <a:xfrm>
              <a:off x="958750" y="2125575"/>
              <a:ext cx="316950" cy="468775"/>
            </a:xfrm>
            <a:custGeom>
              <a:rect b="b" l="l" r="r" t="t"/>
              <a:pathLst>
                <a:path extrusionOk="0" h="18751" w="12678">
                  <a:moveTo>
                    <a:pt x="9509" y="2103"/>
                  </a:moveTo>
                  <a:lnTo>
                    <a:pt x="9609" y="2470"/>
                  </a:lnTo>
                  <a:lnTo>
                    <a:pt x="9642" y="2870"/>
                  </a:lnTo>
                  <a:lnTo>
                    <a:pt x="9675" y="3270"/>
                  </a:lnTo>
                  <a:lnTo>
                    <a:pt x="9675" y="3637"/>
                  </a:lnTo>
                  <a:lnTo>
                    <a:pt x="9675" y="4071"/>
                  </a:lnTo>
                  <a:lnTo>
                    <a:pt x="9609" y="4471"/>
                  </a:lnTo>
                  <a:lnTo>
                    <a:pt x="9575" y="4905"/>
                  </a:lnTo>
                  <a:lnTo>
                    <a:pt x="9475" y="5306"/>
                  </a:lnTo>
                  <a:lnTo>
                    <a:pt x="9275" y="6106"/>
                  </a:lnTo>
                  <a:lnTo>
                    <a:pt x="9142" y="6540"/>
                  </a:lnTo>
                  <a:lnTo>
                    <a:pt x="9041" y="6740"/>
                  </a:lnTo>
                  <a:lnTo>
                    <a:pt x="8975" y="6807"/>
                  </a:lnTo>
                  <a:lnTo>
                    <a:pt x="8875" y="6840"/>
                  </a:lnTo>
                  <a:lnTo>
                    <a:pt x="8841" y="6840"/>
                  </a:lnTo>
                  <a:lnTo>
                    <a:pt x="8808" y="6807"/>
                  </a:lnTo>
                  <a:lnTo>
                    <a:pt x="8741" y="6640"/>
                  </a:lnTo>
                  <a:lnTo>
                    <a:pt x="8674" y="6440"/>
                  </a:lnTo>
                  <a:lnTo>
                    <a:pt x="8608" y="6206"/>
                  </a:lnTo>
                  <a:lnTo>
                    <a:pt x="8541" y="5706"/>
                  </a:lnTo>
                  <a:lnTo>
                    <a:pt x="8541" y="5406"/>
                  </a:lnTo>
                  <a:lnTo>
                    <a:pt x="8508" y="5005"/>
                  </a:lnTo>
                  <a:lnTo>
                    <a:pt x="8541" y="4638"/>
                  </a:lnTo>
                  <a:lnTo>
                    <a:pt x="8608" y="4271"/>
                  </a:lnTo>
                  <a:lnTo>
                    <a:pt x="8674" y="3904"/>
                  </a:lnTo>
                  <a:lnTo>
                    <a:pt x="8775" y="3537"/>
                  </a:lnTo>
                  <a:lnTo>
                    <a:pt x="8908" y="3204"/>
                  </a:lnTo>
                  <a:lnTo>
                    <a:pt x="9041" y="2870"/>
                  </a:lnTo>
                  <a:lnTo>
                    <a:pt x="9208" y="2536"/>
                  </a:lnTo>
                  <a:lnTo>
                    <a:pt x="9509" y="2103"/>
                  </a:lnTo>
                  <a:close/>
                  <a:moveTo>
                    <a:pt x="6773" y="1836"/>
                  </a:moveTo>
                  <a:lnTo>
                    <a:pt x="6973" y="2336"/>
                  </a:lnTo>
                  <a:lnTo>
                    <a:pt x="7106" y="2837"/>
                  </a:lnTo>
                  <a:lnTo>
                    <a:pt x="7207" y="3337"/>
                  </a:lnTo>
                  <a:lnTo>
                    <a:pt x="7273" y="3838"/>
                  </a:lnTo>
                  <a:lnTo>
                    <a:pt x="7273" y="4238"/>
                  </a:lnTo>
                  <a:lnTo>
                    <a:pt x="7273" y="4605"/>
                  </a:lnTo>
                  <a:lnTo>
                    <a:pt x="7240" y="5005"/>
                  </a:lnTo>
                  <a:lnTo>
                    <a:pt x="7173" y="5372"/>
                  </a:lnTo>
                  <a:lnTo>
                    <a:pt x="7106" y="5739"/>
                  </a:lnTo>
                  <a:lnTo>
                    <a:pt x="7006" y="6140"/>
                  </a:lnTo>
                  <a:lnTo>
                    <a:pt x="6873" y="6507"/>
                  </a:lnTo>
                  <a:lnTo>
                    <a:pt x="6739" y="6840"/>
                  </a:lnTo>
                  <a:lnTo>
                    <a:pt x="6639" y="7007"/>
                  </a:lnTo>
                  <a:lnTo>
                    <a:pt x="6539" y="7174"/>
                  </a:lnTo>
                  <a:lnTo>
                    <a:pt x="6473" y="7207"/>
                  </a:lnTo>
                  <a:lnTo>
                    <a:pt x="6406" y="7241"/>
                  </a:lnTo>
                  <a:lnTo>
                    <a:pt x="6306" y="7207"/>
                  </a:lnTo>
                  <a:lnTo>
                    <a:pt x="6206" y="7174"/>
                  </a:lnTo>
                  <a:lnTo>
                    <a:pt x="6072" y="7007"/>
                  </a:lnTo>
                  <a:lnTo>
                    <a:pt x="5972" y="6840"/>
                  </a:lnTo>
                  <a:lnTo>
                    <a:pt x="5839" y="6440"/>
                  </a:lnTo>
                  <a:lnTo>
                    <a:pt x="5739" y="6073"/>
                  </a:lnTo>
                  <a:lnTo>
                    <a:pt x="5672" y="5673"/>
                  </a:lnTo>
                  <a:lnTo>
                    <a:pt x="5672" y="5272"/>
                  </a:lnTo>
                  <a:lnTo>
                    <a:pt x="5672" y="4872"/>
                  </a:lnTo>
                  <a:lnTo>
                    <a:pt x="5739" y="4471"/>
                  </a:lnTo>
                  <a:lnTo>
                    <a:pt x="5805" y="4105"/>
                  </a:lnTo>
                  <a:lnTo>
                    <a:pt x="5905" y="3704"/>
                  </a:lnTo>
                  <a:lnTo>
                    <a:pt x="6039" y="3304"/>
                  </a:lnTo>
                  <a:lnTo>
                    <a:pt x="6172" y="2937"/>
                  </a:lnTo>
                  <a:lnTo>
                    <a:pt x="6339" y="2570"/>
                  </a:lnTo>
                  <a:lnTo>
                    <a:pt x="6539" y="2236"/>
                  </a:lnTo>
                  <a:lnTo>
                    <a:pt x="6739" y="1903"/>
                  </a:lnTo>
                  <a:lnTo>
                    <a:pt x="6773" y="1836"/>
                  </a:lnTo>
                  <a:close/>
                  <a:moveTo>
                    <a:pt x="3670" y="1802"/>
                  </a:moveTo>
                  <a:lnTo>
                    <a:pt x="3904" y="2370"/>
                  </a:lnTo>
                  <a:lnTo>
                    <a:pt x="4037" y="2903"/>
                  </a:lnTo>
                  <a:lnTo>
                    <a:pt x="4137" y="3604"/>
                  </a:lnTo>
                  <a:lnTo>
                    <a:pt x="4204" y="4305"/>
                  </a:lnTo>
                  <a:lnTo>
                    <a:pt x="4204" y="5005"/>
                  </a:lnTo>
                  <a:lnTo>
                    <a:pt x="4171" y="5706"/>
                  </a:lnTo>
                  <a:lnTo>
                    <a:pt x="4104" y="6006"/>
                  </a:lnTo>
                  <a:lnTo>
                    <a:pt x="4037" y="6340"/>
                  </a:lnTo>
                  <a:lnTo>
                    <a:pt x="3937" y="6640"/>
                  </a:lnTo>
                  <a:lnTo>
                    <a:pt x="3770" y="6907"/>
                  </a:lnTo>
                  <a:lnTo>
                    <a:pt x="3570" y="7174"/>
                  </a:lnTo>
                  <a:lnTo>
                    <a:pt x="3403" y="7307"/>
                  </a:lnTo>
                  <a:lnTo>
                    <a:pt x="3270" y="7407"/>
                  </a:lnTo>
                  <a:lnTo>
                    <a:pt x="3103" y="7474"/>
                  </a:lnTo>
                  <a:lnTo>
                    <a:pt x="2936" y="7474"/>
                  </a:lnTo>
                  <a:lnTo>
                    <a:pt x="2803" y="7441"/>
                  </a:lnTo>
                  <a:lnTo>
                    <a:pt x="2669" y="7274"/>
                  </a:lnTo>
                  <a:lnTo>
                    <a:pt x="2569" y="7140"/>
                  </a:lnTo>
                  <a:lnTo>
                    <a:pt x="2536" y="6940"/>
                  </a:lnTo>
                  <a:lnTo>
                    <a:pt x="2469" y="6573"/>
                  </a:lnTo>
                  <a:lnTo>
                    <a:pt x="2436" y="6206"/>
                  </a:lnTo>
                  <a:lnTo>
                    <a:pt x="2402" y="5873"/>
                  </a:lnTo>
                  <a:lnTo>
                    <a:pt x="2436" y="5472"/>
                  </a:lnTo>
                  <a:lnTo>
                    <a:pt x="2436" y="5105"/>
                  </a:lnTo>
                  <a:lnTo>
                    <a:pt x="2502" y="4738"/>
                  </a:lnTo>
                  <a:lnTo>
                    <a:pt x="2569" y="4371"/>
                  </a:lnTo>
                  <a:lnTo>
                    <a:pt x="2736" y="3704"/>
                  </a:lnTo>
                  <a:lnTo>
                    <a:pt x="3003" y="3037"/>
                  </a:lnTo>
                  <a:lnTo>
                    <a:pt x="3303" y="2403"/>
                  </a:lnTo>
                  <a:lnTo>
                    <a:pt x="3670" y="1802"/>
                  </a:lnTo>
                  <a:close/>
                  <a:moveTo>
                    <a:pt x="2302" y="468"/>
                  </a:moveTo>
                  <a:lnTo>
                    <a:pt x="2502" y="535"/>
                  </a:lnTo>
                  <a:lnTo>
                    <a:pt x="2803" y="668"/>
                  </a:lnTo>
                  <a:lnTo>
                    <a:pt x="3036" y="868"/>
                  </a:lnTo>
                  <a:lnTo>
                    <a:pt x="3270" y="1102"/>
                  </a:lnTo>
                  <a:lnTo>
                    <a:pt x="3470" y="1369"/>
                  </a:lnTo>
                  <a:lnTo>
                    <a:pt x="3136" y="1802"/>
                  </a:lnTo>
                  <a:lnTo>
                    <a:pt x="2869" y="2270"/>
                  </a:lnTo>
                  <a:lnTo>
                    <a:pt x="2669" y="2670"/>
                  </a:lnTo>
                  <a:lnTo>
                    <a:pt x="2469" y="3104"/>
                  </a:lnTo>
                  <a:lnTo>
                    <a:pt x="2336" y="3537"/>
                  </a:lnTo>
                  <a:lnTo>
                    <a:pt x="2202" y="3971"/>
                  </a:lnTo>
                  <a:lnTo>
                    <a:pt x="2102" y="4405"/>
                  </a:lnTo>
                  <a:lnTo>
                    <a:pt x="2035" y="4872"/>
                  </a:lnTo>
                  <a:lnTo>
                    <a:pt x="1969" y="5306"/>
                  </a:lnTo>
                  <a:lnTo>
                    <a:pt x="1969" y="5773"/>
                  </a:lnTo>
                  <a:lnTo>
                    <a:pt x="1969" y="6206"/>
                  </a:lnTo>
                  <a:lnTo>
                    <a:pt x="2002" y="6640"/>
                  </a:lnTo>
                  <a:lnTo>
                    <a:pt x="2102" y="7040"/>
                  </a:lnTo>
                  <a:lnTo>
                    <a:pt x="2169" y="7241"/>
                  </a:lnTo>
                  <a:lnTo>
                    <a:pt x="2236" y="7441"/>
                  </a:lnTo>
                  <a:lnTo>
                    <a:pt x="2302" y="7541"/>
                  </a:lnTo>
                  <a:lnTo>
                    <a:pt x="2302" y="7541"/>
                  </a:lnTo>
                  <a:lnTo>
                    <a:pt x="2035" y="7341"/>
                  </a:lnTo>
                  <a:lnTo>
                    <a:pt x="1768" y="7140"/>
                  </a:lnTo>
                  <a:lnTo>
                    <a:pt x="1502" y="6874"/>
                  </a:lnTo>
                  <a:lnTo>
                    <a:pt x="1301" y="6607"/>
                  </a:lnTo>
                  <a:lnTo>
                    <a:pt x="1101" y="6340"/>
                  </a:lnTo>
                  <a:lnTo>
                    <a:pt x="934" y="6040"/>
                  </a:lnTo>
                  <a:lnTo>
                    <a:pt x="801" y="5739"/>
                  </a:lnTo>
                  <a:lnTo>
                    <a:pt x="667" y="5406"/>
                  </a:lnTo>
                  <a:lnTo>
                    <a:pt x="567" y="5105"/>
                  </a:lnTo>
                  <a:lnTo>
                    <a:pt x="501" y="4772"/>
                  </a:lnTo>
                  <a:lnTo>
                    <a:pt x="467" y="4405"/>
                  </a:lnTo>
                  <a:lnTo>
                    <a:pt x="434" y="4071"/>
                  </a:lnTo>
                  <a:lnTo>
                    <a:pt x="467" y="3738"/>
                  </a:lnTo>
                  <a:lnTo>
                    <a:pt x="501" y="3371"/>
                  </a:lnTo>
                  <a:lnTo>
                    <a:pt x="534" y="3037"/>
                  </a:lnTo>
                  <a:lnTo>
                    <a:pt x="634" y="2703"/>
                  </a:lnTo>
                  <a:lnTo>
                    <a:pt x="768" y="2336"/>
                  </a:lnTo>
                  <a:lnTo>
                    <a:pt x="901" y="1969"/>
                  </a:lnTo>
                  <a:lnTo>
                    <a:pt x="1101" y="1602"/>
                  </a:lnTo>
                  <a:lnTo>
                    <a:pt x="1301" y="1269"/>
                  </a:lnTo>
                  <a:lnTo>
                    <a:pt x="1535" y="935"/>
                  </a:lnTo>
                  <a:lnTo>
                    <a:pt x="1635" y="802"/>
                  </a:lnTo>
                  <a:lnTo>
                    <a:pt x="1802" y="668"/>
                  </a:lnTo>
                  <a:lnTo>
                    <a:pt x="1935" y="568"/>
                  </a:lnTo>
                  <a:lnTo>
                    <a:pt x="2102" y="501"/>
                  </a:lnTo>
                  <a:lnTo>
                    <a:pt x="2302" y="468"/>
                  </a:lnTo>
                  <a:close/>
                  <a:moveTo>
                    <a:pt x="2202" y="1"/>
                  </a:moveTo>
                  <a:lnTo>
                    <a:pt x="2069" y="34"/>
                  </a:lnTo>
                  <a:lnTo>
                    <a:pt x="1902" y="68"/>
                  </a:lnTo>
                  <a:lnTo>
                    <a:pt x="1735" y="134"/>
                  </a:lnTo>
                  <a:lnTo>
                    <a:pt x="1602" y="234"/>
                  </a:lnTo>
                  <a:lnTo>
                    <a:pt x="1435" y="368"/>
                  </a:lnTo>
                  <a:lnTo>
                    <a:pt x="1135" y="702"/>
                  </a:lnTo>
                  <a:lnTo>
                    <a:pt x="868" y="1102"/>
                  </a:lnTo>
                  <a:lnTo>
                    <a:pt x="601" y="1502"/>
                  </a:lnTo>
                  <a:lnTo>
                    <a:pt x="401" y="1936"/>
                  </a:lnTo>
                  <a:lnTo>
                    <a:pt x="234" y="2403"/>
                  </a:lnTo>
                  <a:lnTo>
                    <a:pt x="134" y="2870"/>
                  </a:lnTo>
                  <a:lnTo>
                    <a:pt x="34" y="3304"/>
                  </a:lnTo>
                  <a:lnTo>
                    <a:pt x="0" y="3771"/>
                  </a:lnTo>
                  <a:lnTo>
                    <a:pt x="0" y="4205"/>
                  </a:lnTo>
                  <a:lnTo>
                    <a:pt x="34" y="4672"/>
                  </a:lnTo>
                  <a:lnTo>
                    <a:pt x="100" y="5072"/>
                  </a:lnTo>
                  <a:lnTo>
                    <a:pt x="200" y="5506"/>
                  </a:lnTo>
                  <a:lnTo>
                    <a:pt x="367" y="5906"/>
                  </a:lnTo>
                  <a:lnTo>
                    <a:pt x="567" y="6306"/>
                  </a:lnTo>
                  <a:lnTo>
                    <a:pt x="801" y="6707"/>
                  </a:lnTo>
                  <a:lnTo>
                    <a:pt x="1068" y="7040"/>
                  </a:lnTo>
                  <a:lnTo>
                    <a:pt x="1301" y="7307"/>
                  </a:lnTo>
                  <a:lnTo>
                    <a:pt x="1568" y="7541"/>
                  </a:lnTo>
                  <a:lnTo>
                    <a:pt x="1835" y="7774"/>
                  </a:lnTo>
                  <a:lnTo>
                    <a:pt x="2135" y="7975"/>
                  </a:lnTo>
                  <a:lnTo>
                    <a:pt x="2135" y="8041"/>
                  </a:lnTo>
                  <a:lnTo>
                    <a:pt x="2169" y="8141"/>
                  </a:lnTo>
                  <a:lnTo>
                    <a:pt x="2936" y="9309"/>
                  </a:lnTo>
                  <a:lnTo>
                    <a:pt x="3637" y="10510"/>
                  </a:lnTo>
                  <a:lnTo>
                    <a:pt x="4237" y="11778"/>
                  </a:lnTo>
                  <a:lnTo>
                    <a:pt x="4804" y="13046"/>
                  </a:lnTo>
                  <a:lnTo>
                    <a:pt x="5305" y="14313"/>
                  </a:lnTo>
                  <a:lnTo>
                    <a:pt x="5505" y="14981"/>
                  </a:lnTo>
                  <a:lnTo>
                    <a:pt x="5705" y="15615"/>
                  </a:lnTo>
                  <a:lnTo>
                    <a:pt x="5839" y="16349"/>
                  </a:lnTo>
                  <a:lnTo>
                    <a:pt x="5905" y="16682"/>
                  </a:lnTo>
                  <a:lnTo>
                    <a:pt x="5905" y="17049"/>
                  </a:lnTo>
                  <a:lnTo>
                    <a:pt x="5905" y="17416"/>
                  </a:lnTo>
                  <a:lnTo>
                    <a:pt x="5872" y="17783"/>
                  </a:lnTo>
                  <a:lnTo>
                    <a:pt x="5805" y="18117"/>
                  </a:lnTo>
                  <a:lnTo>
                    <a:pt x="5705" y="18484"/>
                  </a:lnTo>
                  <a:lnTo>
                    <a:pt x="5705" y="18584"/>
                  </a:lnTo>
                  <a:lnTo>
                    <a:pt x="5705" y="18651"/>
                  </a:lnTo>
                  <a:lnTo>
                    <a:pt x="5772" y="18717"/>
                  </a:lnTo>
                  <a:lnTo>
                    <a:pt x="5839" y="18751"/>
                  </a:lnTo>
                  <a:lnTo>
                    <a:pt x="6005" y="18751"/>
                  </a:lnTo>
                  <a:lnTo>
                    <a:pt x="6106" y="18684"/>
                  </a:lnTo>
                  <a:lnTo>
                    <a:pt x="6139" y="18584"/>
                  </a:lnTo>
                  <a:lnTo>
                    <a:pt x="6239" y="18250"/>
                  </a:lnTo>
                  <a:lnTo>
                    <a:pt x="6306" y="17917"/>
                  </a:lnTo>
                  <a:lnTo>
                    <a:pt x="6372" y="17550"/>
                  </a:lnTo>
                  <a:lnTo>
                    <a:pt x="6372" y="17183"/>
                  </a:lnTo>
                  <a:lnTo>
                    <a:pt x="6372" y="16849"/>
                  </a:lnTo>
                  <a:lnTo>
                    <a:pt x="6339" y="16482"/>
                  </a:lnTo>
                  <a:lnTo>
                    <a:pt x="6206" y="15748"/>
                  </a:lnTo>
                  <a:lnTo>
                    <a:pt x="6039" y="15047"/>
                  </a:lnTo>
                  <a:lnTo>
                    <a:pt x="5805" y="14347"/>
                  </a:lnTo>
                  <a:lnTo>
                    <a:pt x="5538" y="13680"/>
                  </a:lnTo>
                  <a:lnTo>
                    <a:pt x="5271" y="13012"/>
                  </a:lnTo>
                  <a:lnTo>
                    <a:pt x="4738" y="11745"/>
                  </a:lnTo>
                  <a:lnTo>
                    <a:pt x="4104" y="10477"/>
                  </a:lnTo>
                  <a:lnTo>
                    <a:pt x="3403" y="9242"/>
                  </a:lnTo>
                  <a:lnTo>
                    <a:pt x="2669" y="8075"/>
                  </a:lnTo>
                  <a:lnTo>
                    <a:pt x="2703" y="7975"/>
                  </a:lnTo>
                  <a:lnTo>
                    <a:pt x="2736" y="7874"/>
                  </a:lnTo>
                  <a:lnTo>
                    <a:pt x="2936" y="7941"/>
                  </a:lnTo>
                  <a:lnTo>
                    <a:pt x="3136" y="7908"/>
                  </a:lnTo>
                  <a:lnTo>
                    <a:pt x="3336" y="7874"/>
                  </a:lnTo>
                  <a:lnTo>
                    <a:pt x="3570" y="7774"/>
                  </a:lnTo>
                  <a:lnTo>
                    <a:pt x="3737" y="7641"/>
                  </a:lnTo>
                  <a:lnTo>
                    <a:pt x="3870" y="7507"/>
                  </a:lnTo>
                  <a:lnTo>
                    <a:pt x="4104" y="7241"/>
                  </a:lnTo>
                  <a:lnTo>
                    <a:pt x="4304" y="6907"/>
                  </a:lnTo>
                  <a:lnTo>
                    <a:pt x="4437" y="6540"/>
                  </a:lnTo>
                  <a:lnTo>
                    <a:pt x="4538" y="6173"/>
                  </a:lnTo>
                  <a:lnTo>
                    <a:pt x="4604" y="5773"/>
                  </a:lnTo>
                  <a:lnTo>
                    <a:pt x="4638" y="5372"/>
                  </a:lnTo>
                  <a:lnTo>
                    <a:pt x="4671" y="5005"/>
                  </a:lnTo>
                  <a:lnTo>
                    <a:pt x="4638" y="4105"/>
                  </a:lnTo>
                  <a:lnTo>
                    <a:pt x="4604" y="3671"/>
                  </a:lnTo>
                  <a:lnTo>
                    <a:pt x="4538" y="3204"/>
                  </a:lnTo>
                  <a:lnTo>
                    <a:pt x="4471" y="2770"/>
                  </a:lnTo>
                  <a:lnTo>
                    <a:pt x="4371" y="2336"/>
                  </a:lnTo>
                  <a:lnTo>
                    <a:pt x="4204" y="1936"/>
                  </a:lnTo>
                  <a:lnTo>
                    <a:pt x="4037" y="1502"/>
                  </a:lnTo>
                  <a:lnTo>
                    <a:pt x="3970" y="1436"/>
                  </a:lnTo>
                  <a:lnTo>
                    <a:pt x="4171" y="1202"/>
                  </a:lnTo>
                  <a:lnTo>
                    <a:pt x="4404" y="1002"/>
                  </a:lnTo>
                  <a:lnTo>
                    <a:pt x="4638" y="802"/>
                  </a:lnTo>
                  <a:lnTo>
                    <a:pt x="4871" y="635"/>
                  </a:lnTo>
                  <a:lnTo>
                    <a:pt x="5071" y="535"/>
                  </a:lnTo>
                  <a:lnTo>
                    <a:pt x="5271" y="501"/>
                  </a:lnTo>
                  <a:lnTo>
                    <a:pt x="5472" y="468"/>
                  </a:lnTo>
                  <a:lnTo>
                    <a:pt x="5672" y="501"/>
                  </a:lnTo>
                  <a:lnTo>
                    <a:pt x="5839" y="568"/>
                  </a:lnTo>
                  <a:lnTo>
                    <a:pt x="6005" y="668"/>
                  </a:lnTo>
                  <a:lnTo>
                    <a:pt x="6172" y="802"/>
                  </a:lnTo>
                  <a:lnTo>
                    <a:pt x="6306" y="968"/>
                  </a:lnTo>
                  <a:lnTo>
                    <a:pt x="6573" y="1402"/>
                  </a:lnTo>
                  <a:lnTo>
                    <a:pt x="6339" y="1702"/>
                  </a:lnTo>
                  <a:lnTo>
                    <a:pt x="6106" y="2069"/>
                  </a:lnTo>
                  <a:lnTo>
                    <a:pt x="5939" y="2403"/>
                  </a:lnTo>
                  <a:lnTo>
                    <a:pt x="5772" y="2737"/>
                  </a:lnTo>
                  <a:lnTo>
                    <a:pt x="5605" y="3204"/>
                  </a:lnTo>
                  <a:lnTo>
                    <a:pt x="5472" y="3671"/>
                  </a:lnTo>
                  <a:lnTo>
                    <a:pt x="5338" y="4171"/>
                  </a:lnTo>
                  <a:lnTo>
                    <a:pt x="5271" y="4638"/>
                  </a:lnTo>
                  <a:lnTo>
                    <a:pt x="5205" y="5139"/>
                  </a:lnTo>
                  <a:lnTo>
                    <a:pt x="5238" y="5639"/>
                  </a:lnTo>
                  <a:lnTo>
                    <a:pt x="5271" y="6140"/>
                  </a:lnTo>
                  <a:lnTo>
                    <a:pt x="5405" y="6607"/>
                  </a:lnTo>
                  <a:lnTo>
                    <a:pt x="5538" y="6974"/>
                  </a:lnTo>
                  <a:lnTo>
                    <a:pt x="5638" y="7174"/>
                  </a:lnTo>
                  <a:lnTo>
                    <a:pt x="5772" y="7341"/>
                  </a:lnTo>
                  <a:lnTo>
                    <a:pt x="5905" y="7507"/>
                  </a:lnTo>
                  <a:lnTo>
                    <a:pt x="6072" y="7608"/>
                  </a:lnTo>
                  <a:lnTo>
                    <a:pt x="6239" y="7674"/>
                  </a:lnTo>
                  <a:lnTo>
                    <a:pt x="6473" y="7708"/>
                  </a:lnTo>
                  <a:lnTo>
                    <a:pt x="6673" y="7641"/>
                  </a:lnTo>
                  <a:lnTo>
                    <a:pt x="6806" y="7541"/>
                  </a:lnTo>
                  <a:lnTo>
                    <a:pt x="6973" y="7374"/>
                  </a:lnTo>
                  <a:lnTo>
                    <a:pt x="7073" y="7207"/>
                  </a:lnTo>
                  <a:lnTo>
                    <a:pt x="7240" y="6807"/>
                  </a:lnTo>
                  <a:lnTo>
                    <a:pt x="7373" y="6440"/>
                  </a:lnTo>
                  <a:lnTo>
                    <a:pt x="7507" y="5973"/>
                  </a:lnTo>
                  <a:lnTo>
                    <a:pt x="7607" y="5506"/>
                  </a:lnTo>
                  <a:lnTo>
                    <a:pt x="7674" y="5039"/>
                  </a:lnTo>
                  <a:lnTo>
                    <a:pt x="7707" y="4572"/>
                  </a:lnTo>
                  <a:lnTo>
                    <a:pt x="7707" y="4105"/>
                  </a:lnTo>
                  <a:lnTo>
                    <a:pt x="7707" y="3637"/>
                  </a:lnTo>
                  <a:lnTo>
                    <a:pt x="7640" y="3170"/>
                  </a:lnTo>
                  <a:lnTo>
                    <a:pt x="7540" y="2703"/>
                  </a:lnTo>
                  <a:lnTo>
                    <a:pt x="7340" y="2069"/>
                  </a:lnTo>
                  <a:lnTo>
                    <a:pt x="7106" y="1469"/>
                  </a:lnTo>
                  <a:lnTo>
                    <a:pt x="7307" y="1302"/>
                  </a:lnTo>
                  <a:lnTo>
                    <a:pt x="7507" y="1169"/>
                  </a:lnTo>
                  <a:lnTo>
                    <a:pt x="7740" y="1035"/>
                  </a:lnTo>
                  <a:lnTo>
                    <a:pt x="7974" y="968"/>
                  </a:lnTo>
                  <a:lnTo>
                    <a:pt x="8241" y="935"/>
                  </a:lnTo>
                  <a:lnTo>
                    <a:pt x="8474" y="968"/>
                  </a:lnTo>
                  <a:lnTo>
                    <a:pt x="8708" y="1069"/>
                  </a:lnTo>
                  <a:lnTo>
                    <a:pt x="8941" y="1235"/>
                  </a:lnTo>
                  <a:lnTo>
                    <a:pt x="9142" y="1436"/>
                  </a:lnTo>
                  <a:lnTo>
                    <a:pt x="9308" y="1636"/>
                  </a:lnTo>
                  <a:lnTo>
                    <a:pt x="9008" y="2003"/>
                  </a:lnTo>
                  <a:lnTo>
                    <a:pt x="8775" y="2370"/>
                  </a:lnTo>
                  <a:lnTo>
                    <a:pt x="8574" y="2770"/>
                  </a:lnTo>
                  <a:lnTo>
                    <a:pt x="8408" y="3204"/>
                  </a:lnTo>
                  <a:lnTo>
                    <a:pt x="8274" y="3637"/>
                  </a:lnTo>
                  <a:lnTo>
                    <a:pt x="8174" y="4105"/>
                  </a:lnTo>
                  <a:lnTo>
                    <a:pt x="8107" y="4538"/>
                  </a:lnTo>
                  <a:lnTo>
                    <a:pt x="8074" y="5005"/>
                  </a:lnTo>
                  <a:lnTo>
                    <a:pt x="8074" y="5472"/>
                  </a:lnTo>
                  <a:lnTo>
                    <a:pt x="8107" y="5906"/>
                  </a:lnTo>
                  <a:lnTo>
                    <a:pt x="8174" y="6306"/>
                  </a:lnTo>
                  <a:lnTo>
                    <a:pt x="8207" y="6507"/>
                  </a:lnTo>
                  <a:lnTo>
                    <a:pt x="8274" y="6740"/>
                  </a:lnTo>
                  <a:lnTo>
                    <a:pt x="8374" y="6940"/>
                  </a:lnTo>
                  <a:lnTo>
                    <a:pt x="8474" y="7107"/>
                  </a:lnTo>
                  <a:lnTo>
                    <a:pt x="8608" y="7241"/>
                  </a:lnTo>
                  <a:lnTo>
                    <a:pt x="8708" y="7274"/>
                  </a:lnTo>
                  <a:lnTo>
                    <a:pt x="8808" y="7307"/>
                  </a:lnTo>
                  <a:lnTo>
                    <a:pt x="9008" y="7274"/>
                  </a:lnTo>
                  <a:lnTo>
                    <a:pt x="9175" y="7207"/>
                  </a:lnTo>
                  <a:lnTo>
                    <a:pt x="9308" y="7074"/>
                  </a:lnTo>
                  <a:lnTo>
                    <a:pt x="9442" y="6907"/>
                  </a:lnTo>
                  <a:lnTo>
                    <a:pt x="9542" y="6707"/>
                  </a:lnTo>
                  <a:lnTo>
                    <a:pt x="9609" y="6507"/>
                  </a:lnTo>
                  <a:lnTo>
                    <a:pt x="9742" y="6140"/>
                  </a:lnTo>
                  <a:lnTo>
                    <a:pt x="9876" y="5673"/>
                  </a:lnTo>
                  <a:lnTo>
                    <a:pt x="9976" y="5205"/>
                  </a:lnTo>
                  <a:lnTo>
                    <a:pt x="10076" y="4705"/>
                  </a:lnTo>
                  <a:lnTo>
                    <a:pt x="10109" y="4238"/>
                  </a:lnTo>
                  <a:lnTo>
                    <a:pt x="10142" y="3738"/>
                  </a:lnTo>
                  <a:lnTo>
                    <a:pt x="10142" y="3237"/>
                  </a:lnTo>
                  <a:lnTo>
                    <a:pt x="10109" y="2737"/>
                  </a:lnTo>
                  <a:lnTo>
                    <a:pt x="10009" y="2270"/>
                  </a:lnTo>
                  <a:lnTo>
                    <a:pt x="9942" y="2003"/>
                  </a:lnTo>
                  <a:lnTo>
                    <a:pt x="9809" y="1702"/>
                  </a:lnTo>
                  <a:lnTo>
                    <a:pt x="10009" y="1536"/>
                  </a:lnTo>
                  <a:lnTo>
                    <a:pt x="10243" y="1402"/>
                  </a:lnTo>
                  <a:lnTo>
                    <a:pt x="10409" y="1335"/>
                  </a:lnTo>
                  <a:lnTo>
                    <a:pt x="10610" y="1302"/>
                  </a:lnTo>
                  <a:lnTo>
                    <a:pt x="10776" y="1302"/>
                  </a:lnTo>
                  <a:lnTo>
                    <a:pt x="10943" y="1369"/>
                  </a:lnTo>
                  <a:lnTo>
                    <a:pt x="11110" y="1436"/>
                  </a:lnTo>
                  <a:lnTo>
                    <a:pt x="11243" y="1569"/>
                  </a:lnTo>
                  <a:lnTo>
                    <a:pt x="11410" y="1669"/>
                  </a:lnTo>
                  <a:lnTo>
                    <a:pt x="11510" y="1836"/>
                  </a:lnTo>
                  <a:lnTo>
                    <a:pt x="11744" y="2169"/>
                  </a:lnTo>
                  <a:lnTo>
                    <a:pt x="11944" y="2536"/>
                  </a:lnTo>
                  <a:lnTo>
                    <a:pt x="12077" y="2903"/>
                  </a:lnTo>
                  <a:lnTo>
                    <a:pt x="12178" y="3237"/>
                  </a:lnTo>
                  <a:lnTo>
                    <a:pt x="12211" y="3604"/>
                  </a:lnTo>
                  <a:lnTo>
                    <a:pt x="12244" y="4004"/>
                  </a:lnTo>
                  <a:lnTo>
                    <a:pt x="12211" y="4371"/>
                  </a:lnTo>
                  <a:lnTo>
                    <a:pt x="12178" y="4738"/>
                  </a:lnTo>
                  <a:lnTo>
                    <a:pt x="12077" y="5105"/>
                  </a:lnTo>
                  <a:lnTo>
                    <a:pt x="11944" y="5439"/>
                  </a:lnTo>
                  <a:lnTo>
                    <a:pt x="11811" y="5806"/>
                  </a:lnTo>
                  <a:lnTo>
                    <a:pt x="11644" y="6140"/>
                  </a:lnTo>
                  <a:lnTo>
                    <a:pt x="11444" y="6473"/>
                  </a:lnTo>
                  <a:lnTo>
                    <a:pt x="11210" y="6774"/>
                  </a:lnTo>
                  <a:lnTo>
                    <a:pt x="10976" y="7074"/>
                  </a:lnTo>
                  <a:lnTo>
                    <a:pt x="10710" y="7341"/>
                  </a:lnTo>
                  <a:lnTo>
                    <a:pt x="10643" y="7441"/>
                  </a:lnTo>
                  <a:lnTo>
                    <a:pt x="10643" y="7541"/>
                  </a:lnTo>
                  <a:lnTo>
                    <a:pt x="10676" y="7608"/>
                  </a:lnTo>
                  <a:lnTo>
                    <a:pt x="10710" y="7674"/>
                  </a:lnTo>
                  <a:lnTo>
                    <a:pt x="10776" y="7708"/>
                  </a:lnTo>
                  <a:lnTo>
                    <a:pt x="10876" y="7741"/>
                  </a:lnTo>
                  <a:lnTo>
                    <a:pt x="10943" y="7741"/>
                  </a:lnTo>
                  <a:lnTo>
                    <a:pt x="11010" y="7674"/>
                  </a:lnTo>
                  <a:lnTo>
                    <a:pt x="11343" y="7341"/>
                  </a:lnTo>
                  <a:lnTo>
                    <a:pt x="11610" y="6974"/>
                  </a:lnTo>
                  <a:lnTo>
                    <a:pt x="11877" y="6573"/>
                  </a:lnTo>
                  <a:lnTo>
                    <a:pt x="12111" y="6173"/>
                  </a:lnTo>
                  <a:lnTo>
                    <a:pt x="12311" y="5773"/>
                  </a:lnTo>
                  <a:lnTo>
                    <a:pt x="12478" y="5339"/>
                  </a:lnTo>
                  <a:lnTo>
                    <a:pt x="12611" y="4872"/>
                  </a:lnTo>
                  <a:lnTo>
                    <a:pt x="12678" y="4438"/>
                  </a:lnTo>
                  <a:lnTo>
                    <a:pt x="12678" y="3971"/>
                  </a:lnTo>
                  <a:lnTo>
                    <a:pt x="12678" y="3537"/>
                  </a:lnTo>
                  <a:lnTo>
                    <a:pt x="12611" y="3104"/>
                  </a:lnTo>
                  <a:lnTo>
                    <a:pt x="12478" y="2670"/>
                  </a:lnTo>
                  <a:lnTo>
                    <a:pt x="12311" y="2236"/>
                  </a:lnTo>
                  <a:lnTo>
                    <a:pt x="12077" y="1869"/>
                  </a:lnTo>
                  <a:lnTo>
                    <a:pt x="11811" y="1502"/>
                  </a:lnTo>
                  <a:lnTo>
                    <a:pt x="11510" y="1202"/>
                  </a:lnTo>
                  <a:lnTo>
                    <a:pt x="11243" y="1035"/>
                  </a:lnTo>
                  <a:lnTo>
                    <a:pt x="10976" y="902"/>
                  </a:lnTo>
                  <a:lnTo>
                    <a:pt x="10743" y="868"/>
                  </a:lnTo>
                  <a:lnTo>
                    <a:pt x="10509" y="868"/>
                  </a:lnTo>
                  <a:lnTo>
                    <a:pt x="10276" y="935"/>
                  </a:lnTo>
                  <a:lnTo>
                    <a:pt x="10042" y="1035"/>
                  </a:lnTo>
                  <a:lnTo>
                    <a:pt x="9809" y="1169"/>
                  </a:lnTo>
                  <a:lnTo>
                    <a:pt x="9609" y="1335"/>
                  </a:lnTo>
                  <a:lnTo>
                    <a:pt x="9475" y="1135"/>
                  </a:lnTo>
                  <a:lnTo>
                    <a:pt x="9308" y="968"/>
                  </a:lnTo>
                  <a:lnTo>
                    <a:pt x="9142" y="802"/>
                  </a:lnTo>
                  <a:lnTo>
                    <a:pt x="8941" y="668"/>
                  </a:lnTo>
                  <a:lnTo>
                    <a:pt x="8741" y="601"/>
                  </a:lnTo>
                  <a:lnTo>
                    <a:pt x="8508" y="535"/>
                  </a:lnTo>
                  <a:lnTo>
                    <a:pt x="8274" y="501"/>
                  </a:lnTo>
                  <a:lnTo>
                    <a:pt x="8007" y="501"/>
                  </a:lnTo>
                  <a:lnTo>
                    <a:pt x="7707" y="568"/>
                  </a:lnTo>
                  <a:lnTo>
                    <a:pt x="7407" y="668"/>
                  </a:lnTo>
                  <a:lnTo>
                    <a:pt x="7140" y="835"/>
                  </a:lnTo>
                  <a:lnTo>
                    <a:pt x="6873" y="1035"/>
                  </a:lnTo>
                  <a:lnTo>
                    <a:pt x="6840" y="968"/>
                  </a:lnTo>
                  <a:lnTo>
                    <a:pt x="6606" y="601"/>
                  </a:lnTo>
                  <a:lnTo>
                    <a:pt x="6439" y="468"/>
                  </a:lnTo>
                  <a:lnTo>
                    <a:pt x="6306" y="301"/>
                  </a:lnTo>
                  <a:lnTo>
                    <a:pt x="6139" y="201"/>
                  </a:lnTo>
                  <a:lnTo>
                    <a:pt x="5939" y="101"/>
                  </a:lnTo>
                  <a:lnTo>
                    <a:pt x="5739" y="34"/>
                  </a:lnTo>
                  <a:lnTo>
                    <a:pt x="5538" y="1"/>
                  </a:lnTo>
                  <a:lnTo>
                    <a:pt x="5305" y="34"/>
                  </a:lnTo>
                  <a:lnTo>
                    <a:pt x="5071" y="68"/>
                  </a:lnTo>
                  <a:lnTo>
                    <a:pt x="4871" y="134"/>
                  </a:lnTo>
                  <a:lnTo>
                    <a:pt x="4671" y="234"/>
                  </a:lnTo>
                  <a:lnTo>
                    <a:pt x="4471" y="368"/>
                  </a:lnTo>
                  <a:lnTo>
                    <a:pt x="4271" y="501"/>
                  </a:lnTo>
                  <a:lnTo>
                    <a:pt x="3937" y="802"/>
                  </a:lnTo>
                  <a:lnTo>
                    <a:pt x="3737" y="1035"/>
                  </a:lnTo>
                  <a:lnTo>
                    <a:pt x="3503" y="768"/>
                  </a:lnTo>
                  <a:lnTo>
                    <a:pt x="3270" y="501"/>
                  </a:lnTo>
                  <a:lnTo>
                    <a:pt x="2969" y="268"/>
                  </a:lnTo>
                  <a:lnTo>
                    <a:pt x="2669" y="101"/>
                  </a:lnTo>
                  <a:lnTo>
                    <a:pt x="2536" y="68"/>
                  </a:lnTo>
                  <a:lnTo>
                    <a:pt x="2369" y="34"/>
                  </a:lnTo>
                  <a:lnTo>
                    <a:pt x="22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40"/>
            <p:cNvSpPr/>
            <p:nvPr/>
          </p:nvSpPr>
          <p:spPr>
            <a:xfrm>
              <a:off x="1007125" y="2567650"/>
              <a:ext cx="261075" cy="44225"/>
            </a:xfrm>
            <a:custGeom>
              <a:rect b="b" l="l" r="r" t="t"/>
              <a:pathLst>
                <a:path extrusionOk="0" h="1769" w="10443">
                  <a:moveTo>
                    <a:pt x="5805" y="0"/>
                  </a:moveTo>
                  <a:lnTo>
                    <a:pt x="3070" y="67"/>
                  </a:lnTo>
                  <a:lnTo>
                    <a:pt x="301" y="234"/>
                  </a:lnTo>
                  <a:lnTo>
                    <a:pt x="200" y="267"/>
                  </a:lnTo>
                  <a:lnTo>
                    <a:pt x="134" y="334"/>
                  </a:lnTo>
                  <a:lnTo>
                    <a:pt x="100" y="400"/>
                  </a:lnTo>
                  <a:lnTo>
                    <a:pt x="67" y="500"/>
                  </a:lnTo>
                  <a:lnTo>
                    <a:pt x="67" y="534"/>
                  </a:lnTo>
                  <a:lnTo>
                    <a:pt x="0" y="701"/>
                  </a:lnTo>
                  <a:lnTo>
                    <a:pt x="0" y="867"/>
                  </a:lnTo>
                  <a:lnTo>
                    <a:pt x="34" y="1034"/>
                  </a:lnTo>
                  <a:lnTo>
                    <a:pt x="134" y="1201"/>
                  </a:lnTo>
                  <a:lnTo>
                    <a:pt x="200" y="1301"/>
                  </a:lnTo>
                  <a:lnTo>
                    <a:pt x="301" y="1368"/>
                  </a:lnTo>
                  <a:lnTo>
                    <a:pt x="501" y="1468"/>
                  </a:lnTo>
                  <a:lnTo>
                    <a:pt x="701" y="1501"/>
                  </a:lnTo>
                  <a:lnTo>
                    <a:pt x="934" y="1535"/>
                  </a:lnTo>
                  <a:lnTo>
                    <a:pt x="2102" y="1635"/>
                  </a:lnTo>
                  <a:lnTo>
                    <a:pt x="3303" y="1702"/>
                  </a:lnTo>
                  <a:lnTo>
                    <a:pt x="4504" y="1735"/>
                  </a:lnTo>
                  <a:lnTo>
                    <a:pt x="5705" y="1768"/>
                  </a:lnTo>
                  <a:lnTo>
                    <a:pt x="6906" y="1768"/>
                  </a:lnTo>
                  <a:lnTo>
                    <a:pt x="8107" y="1735"/>
                  </a:lnTo>
                  <a:lnTo>
                    <a:pt x="9175" y="1702"/>
                  </a:lnTo>
                  <a:lnTo>
                    <a:pt x="9442" y="1702"/>
                  </a:lnTo>
                  <a:lnTo>
                    <a:pt x="9675" y="1635"/>
                  </a:lnTo>
                  <a:lnTo>
                    <a:pt x="9909" y="1568"/>
                  </a:lnTo>
                  <a:lnTo>
                    <a:pt x="10142" y="1435"/>
                  </a:lnTo>
                  <a:lnTo>
                    <a:pt x="10276" y="1301"/>
                  </a:lnTo>
                  <a:lnTo>
                    <a:pt x="10376" y="1168"/>
                  </a:lnTo>
                  <a:lnTo>
                    <a:pt x="10443" y="1001"/>
                  </a:lnTo>
                  <a:lnTo>
                    <a:pt x="10443" y="834"/>
                  </a:lnTo>
                  <a:lnTo>
                    <a:pt x="10443" y="634"/>
                  </a:lnTo>
                  <a:lnTo>
                    <a:pt x="10376" y="500"/>
                  </a:lnTo>
                  <a:lnTo>
                    <a:pt x="10276" y="334"/>
                  </a:lnTo>
                  <a:lnTo>
                    <a:pt x="10109" y="200"/>
                  </a:lnTo>
                  <a:lnTo>
                    <a:pt x="9909" y="100"/>
                  </a:lnTo>
                  <a:lnTo>
                    <a:pt x="9675" y="33"/>
                  </a:lnTo>
                  <a:lnTo>
                    <a:pt x="944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40"/>
            <p:cNvSpPr/>
            <p:nvPr/>
          </p:nvSpPr>
          <p:spPr>
            <a:xfrm>
              <a:off x="1003775" y="2591825"/>
              <a:ext cx="262750" cy="102625"/>
            </a:xfrm>
            <a:custGeom>
              <a:rect b="b" l="l" r="r" t="t"/>
              <a:pathLst>
                <a:path extrusionOk="0" h="4105" w="10510">
                  <a:moveTo>
                    <a:pt x="768" y="1"/>
                  </a:moveTo>
                  <a:lnTo>
                    <a:pt x="635" y="67"/>
                  </a:lnTo>
                  <a:lnTo>
                    <a:pt x="501" y="134"/>
                  </a:lnTo>
                  <a:lnTo>
                    <a:pt x="368" y="234"/>
                  </a:lnTo>
                  <a:lnTo>
                    <a:pt x="268" y="334"/>
                  </a:lnTo>
                  <a:lnTo>
                    <a:pt x="134" y="601"/>
                  </a:lnTo>
                  <a:lnTo>
                    <a:pt x="34" y="868"/>
                  </a:lnTo>
                  <a:lnTo>
                    <a:pt x="1" y="1135"/>
                  </a:lnTo>
                  <a:lnTo>
                    <a:pt x="34" y="1435"/>
                  </a:lnTo>
                  <a:lnTo>
                    <a:pt x="134" y="1735"/>
                  </a:lnTo>
                  <a:lnTo>
                    <a:pt x="301" y="1969"/>
                  </a:lnTo>
                  <a:lnTo>
                    <a:pt x="535" y="2236"/>
                  </a:lnTo>
                  <a:lnTo>
                    <a:pt x="801" y="2403"/>
                  </a:lnTo>
                  <a:lnTo>
                    <a:pt x="768" y="2469"/>
                  </a:lnTo>
                  <a:lnTo>
                    <a:pt x="701" y="2603"/>
                  </a:lnTo>
                  <a:lnTo>
                    <a:pt x="635" y="2703"/>
                  </a:lnTo>
                  <a:lnTo>
                    <a:pt x="635" y="2836"/>
                  </a:lnTo>
                  <a:lnTo>
                    <a:pt x="635" y="2936"/>
                  </a:lnTo>
                  <a:lnTo>
                    <a:pt x="668" y="3203"/>
                  </a:lnTo>
                  <a:lnTo>
                    <a:pt x="801" y="3404"/>
                  </a:lnTo>
                  <a:lnTo>
                    <a:pt x="902" y="3537"/>
                  </a:lnTo>
                  <a:lnTo>
                    <a:pt x="1035" y="3637"/>
                  </a:lnTo>
                  <a:lnTo>
                    <a:pt x="1302" y="3804"/>
                  </a:lnTo>
                  <a:lnTo>
                    <a:pt x="1602" y="3904"/>
                  </a:lnTo>
                  <a:lnTo>
                    <a:pt x="1902" y="3937"/>
                  </a:lnTo>
                  <a:lnTo>
                    <a:pt x="2703" y="4037"/>
                  </a:lnTo>
                  <a:lnTo>
                    <a:pt x="3470" y="4104"/>
                  </a:lnTo>
                  <a:lnTo>
                    <a:pt x="5072" y="4104"/>
                  </a:lnTo>
                  <a:lnTo>
                    <a:pt x="6707" y="4037"/>
                  </a:lnTo>
                  <a:lnTo>
                    <a:pt x="8341" y="3937"/>
                  </a:lnTo>
                  <a:lnTo>
                    <a:pt x="8975" y="3871"/>
                  </a:lnTo>
                  <a:lnTo>
                    <a:pt x="9276" y="3837"/>
                  </a:lnTo>
                  <a:lnTo>
                    <a:pt x="9609" y="3737"/>
                  </a:lnTo>
                  <a:lnTo>
                    <a:pt x="9843" y="3637"/>
                  </a:lnTo>
                  <a:lnTo>
                    <a:pt x="10043" y="3437"/>
                  </a:lnTo>
                  <a:lnTo>
                    <a:pt x="10110" y="3337"/>
                  </a:lnTo>
                  <a:lnTo>
                    <a:pt x="10143" y="3237"/>
                  </a:lnTo>
                  <a:lnTo>
                    <a:pt x="10176" y="3103"/>
                  </a:lnTo>
                  <a:lnTo>
                    <a:pt x="10176" y="2936"/>
                  </a:lnTo>
                  <a:lnTo>
                    <a:pt x="10176" y="2803"/>
                  </a:lnTo>
                  <a:lnTo>
                    <a:pt x="10143" y="2703"/>
                  </a:lnTo>
                  <a:lnTo>
                    <a:pt x="10076" y="2569"/>
                  </a:lnTo>
                  <a:lnTo>
                    <a:pt x="10010" y="2469"/>
                  </a:lnTo>
                  <a:lnTo>
                    <a:pt x="10076" y="2436"/>
                  </a:lnTo>
                  <a:lnTo>
                    <a:pt x="10210" y="2303"/>
                  </a:lnTo>
                  <a:lnTo>
                    <a:pt x="10343" y="2136"/>
                  </a:lnTo>
                  <a:lnTo>
                    <a:pt x="10410" y="1969"/>
                  </a:lnTo>
                  <a:lnTo>
                    <a:pt x="10477" y="1802"/>
                  </a:lnTo>
                  <a:lnTo>
                    <a:pt x="10510" y="1635"/>
                  </a:lnTo>
                  <a:lnTo>
                    <a:pt x="10510" y="1468"/>
                  </a:lnTo>
                  <a:lnTo>
                    <a:pt x="10510" y="1302"/>
                  </a:lnTo>
                  <a:lnTo>
                    <a:pt x="10477" y="1135"/>
                  </a:lnTo>
                  <a:lnTo>
                    <a:pt x="10343" y="801"/>
                  </a:lnTo>
                  <a:lnTo>
                    <a:pt x="10143" y="501"/>
                  </a:lnTo>
                  <a:lnTo>
                    <a:pt x="9876" y="234"/>
                  </a:lnTo>
                  <a:lnTo>
                    <a:pt x="9709" y="134"/>
                  </a:lnTo>
                  <a:lnTo>
                    <a:pt x="9542" y="34"/>
                  </a:lnTo>
                  <a:lnTo>
                    <a:pt x="9442" y="1"/>
                  </a:lnTo>
                  <a:lnTo>
                    <a:pt x="9376" y="34"/>
                  </a:lnTo>
                  <a:lnTo>
                    <a:pt x="9276" y="67"/>
                  </a:lnTo>
                  <a:lnTo>
                    <a:pt x="9242" y="134"/>
                  </a:lnTo>
                  <a:lnTo>
                    <a:pt x="9209" y="234"/>
                  </a:lnTo>
                  <a:lnTo>
                    <a:pt x="9209" y="301"/>
                  </a:lnTo>
                  <a:lnTo>
                    <a:pt x="9242" y="401"/>
                  </a:lnTo>
                  <a:lnTo>
                    <a:pt x="9309" y="434"/>
                  </a:lnTo>
                  <a:lnTo>
                    <a:pt x="9476" y="534"/>
                  </a:lnTo>
                  <a:lnTo>
                    <a:pt x="9609" y="634"/>
                  </a:lnTo>
                  <a:lnTo>
                    <a:pt x="9743" y="768"/>
                  </a:lnTo>
                  <a:lnTo>
                    <a:pt x="9876" y="901"/>
                  </a:lnTo>
                  <a:lnTo>
                    <a:pt x="9943" y="1035"/>
                  </a:lnTo>
                  <a:lnTo>
                    <a:pt x="10010" y="1202"/>
                  </a:lnTo>
                  <a:lnTo>
                    <a:pt x="10043" y="1368"/>
                  </a:lnTo>
                  <a:lnTo>
                    <a:pt x="10043" y="1569"/>
                  </a:lnTo>
                  <a:lnTo>
                    <a:pt x="9976" y="1769"/>
                  </a:lnTo>
                  <a:lnTo>
                    <a:pt x="9876" y="1936"/>
                  </a:lnTo>
                  <a:lnTo>
                    <a:pt x="9776" y="2036"/>
                  </a:lnTo>
                  <a:lnTo>
                    <a:pt x="9609" y="2136"/>
                  </a:lnTo>
                  <a:lnTo>
                    <a:pt x="9442" y="2202"/>
                  </a:lnTo>
                  <a:lnTo>
                    <a:pt x="9276" y="2236"/>
                  </a:lnTo>
                  <a:lnTo>
                    <a:pt x="8909" y="2269"/>
                  </a:lnTo>
                  <a:lnTo>
                    <a:pt x="7107" y="2303"/>
                  </a:lnTo>
                  <a:lnTo>
                    <a:pt x="2303" y="2303"/>
                  </a:lnTo>
                  <a:lnTo>
                    <a:pt x="1869" y="2269"/>
                  </a:lnTo>
                  <a:lnTo>
                    <a:pt x="1502" y="2202"/>
                  </a:lnTo>
                  <a:lnTo>
                    <a:pt x="1168" y="2069"/>
                  </a:lnTo>
                  <a:lnTo>
                    <a:pt x="1002" y="1969"/>
                  </a:lnTo>
                  <a:lnTo>
                    <a:pt x="868" y="1869"/>
                  </a:lnTo>
                  <a:lnTo>
                    <a:pt x="735" y="1735"/>
                  </a:lnTo>
                  <a:lnTo>
                    <a:pt x="601" y="1569"/>
                  </a:lnTo>
                  <a:lnTo>
                    <a:pt x="535" y="1435"/>
                  </a:lnTo>
                  <a:lnTo>
                    <a:pt x="501" y="1268"/>
                  </a:lnTo>
                  <a:lnTo>
                    <a:pt x="501" y="1102"/>
                  </a:lnTo>
                  <a:lnTo>
                    <a:pt x="501" y="935"/>
                  </a:lnTo>
                  <a:lnTo>
                    <a:pt x="568" y="801"/>
                  </a:lnTo>
                  <a:lnTo>
                    <a:pt x="635" y="668"/>
                  </a:lnTo>
                  <a:lnTo>
                    <a:pt x="735" y="534"/>
                  </a:lnTo>
                  <a:lnTo>
                    <a:pt x="902" y="468"/>
                  </a:lnTo>
                  <a:lnTo>
                    <a:pt x="1002" y="401"/>
                  </a:lnTo>
                  <a:lnTo>
                    <a:pt x="1035" y="334"/>
                  </a:lnTo>
                  <a:lnTo>
                    <a:pt x="1068" y="234"/>
                  </a:lnTo>
                  <a:lnTo>
                    <a:pt x="1068" y="167"/>
                  </a:lnTo>
                  <a:lnTo>
                    <a:pt x="1035" y="67"/>
                  </a:lnTo>
                  <a:lnTo>
                    <a:pt x="968" y="34"/>
                  </a:lnTo>
                  <a:lnTo>
                    <a:pt x="8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40"/>
            <p:cNvSpPr/>
            <p:nvPr/>
          </p:nvSpPr>
          <p:spPr>
            <a:xfrm>
              <a:off x="1071350" y="2667725"/>
              <a:ext cx="141800" cy="70925"/>
            </a:xfrm>
            <a:custGeom>
              <a:rect b="b" l="l" r="r" t="t"/>
              <a:pathLst>
                <a:path extrusionOk="0" h="2837" w="5672">
                  <a:moveTo>
                    <a:pt x="5372" y="1"/>
                  </a:moveTo>
                  <a:lnTo>
                    <a:pt x="5305" y="34"/>
                  </a:lnTo>
                  <a:lnTo>
                    <a:pt x="5238" y="67"/>
                  </a:lnTo>
                  <a:lnTo>
                    <a:pt x="5171" y="134"/>
                  </a:lnTo>
                  <a:lnTo>
                    <a:pt x="5171" y="234"/>
                  </a:lnTo>
                  <a:lnTo>
                    <a:pt x="5171" y="468"/>
                  </a:lnTo>
                  <a:lnTo>
                    <a:pt x="5138" y="668"/>
                  </a:lnTo>
                  <a:lnTo>
                    <a:pt x="5105" y="868"/>
                  </a:lnTo>
                  <a:lnTo>
                    <a:pt x="5038" y="1068"/>
                  </a:lnTo>
                  <a:lnTo>
                    <a:pt x="4904" y="1235"/>
                  </a:lnTo>
                  <a:lnTo>
                    <a:pt x="4804" y="1402"/>
                  </a:lnTo>
                  <a:lnTo>
                    <a:pt x="4638" y="1569"/>
                  </a:lnTo>
                  <a:lnTo>
                    <a:pt x="4471" y="1735"/>
                  </a:lnTo>
                  <a:lnTo>
                    <a:pt x="4137" y="1969"/>
                  </a:lnTo>
                  <a:lnTo>
                    <a:pt x="3737" y="2169"/>
                  </a:lnTo>
                  <a:lnTo>
                    <a:pt x="3336" y="2303"/>
                  </a:lnTo>
                  <a:lnTo>
                    <a:pt x="2936" y="2369"/>
                  </a:lnTo>
                  <a:lnTo>
                    <a:pt x="2502" y="2336"/>
                  </a:lnTo>
                  <a:lnTo>
                    <a:pt x="2135" y="2269"/>
                  </a:lnTo>
                  <a:lnTo>
                    <a:pt x="1768" y="2102"/>
                  </a:lnTo>
                  <a:lnTo>
                    <a:pt x="1401" y="1902"/>
                  </a:lnTo>
                  <a:lnTo>
                    <a:pt x="1101" y="1635"/>
                  </a:lnTo>
                  <a:lnTo>
                    <a:pt x="834" y="1335"/>
                  </a:lnTo>
                  <a:lnTo>
                    <a:pt x="634" y="1001"/>
                  </a:lnTo>
                  <a:lnTo>
                    <a:pt x="467" y="601"/>
                  </a:lnTo>
                  <a:lnTo>
                    <a:pt x="434" y="534"/>
                  </a:lnTo>
                  <a:lnTo>
                    <a:pt x="334" y="468"/>
                  </a:lnTo>
                  <a:lnTo>
                    <a:pt x="267" y="434"/>
                  </a:lnTo>
                  <a:lnTo>
                    <a:pt x="167" y="468"/>
                  </a:lnTo>
                  <a:lnTo>
                    <a:pt x="100" y="501"/>
                  </a:lnTo>
                  <a:lnTo>
                    <a:pt x="34" y="568"/>
                  </a:lnTo>
                  <a:lnTo>
                    <a:pt x="0" y="634"/>
                  </a:lnTo>
                  <a:lnTo>
                    <a:pt x="0" y="735"/>
                  </a:lnTo>
                  <a:lnTo>
                    <a:pt x="100" y="968"/>
                  </a:lnTo>
                  <a:lnTo>
                    <a:pt x="200" y="1202"/>
                  </a:lnTo>
                  <a:lnTo>
                    <a:pt x="467" y="1602"/>
                  </a:lnTo>
                  <a:lnTo>
                    <a:pt x="767" y="1969"/>
                  </a:lnTo>
                  <a:lnTo>
                    <a:pt x="1168" y="2303"/>
                  </a:lnTo>
                  <a:lnTo>
                    <a:pt x="1568" y="2536"/>
                  </a:lnTo>
                  <a:lnTo>
                    <a:pt x="1802" y="2636"/>
                  </a:lnTo>
                  <a:lnTo>
                    <a:pt x="2035" y="2736"/>
                  </a:lnTo>
                  <a:lnTo>
                    <a:pt x="2269" y="2770"/>
                  </a:lnTo>
                  <a:lnTo>
                    <a:pt x="2502" y="2836"/>
                  </a:lnTo>
                  <a:lnTo>
                    <a:pt x="3003" y="2836"/>
                  </a:lnTo>
                  <a:lnTo>
                    <a:pt x="3236" y="2803"/>
                  </a:lnTo>
                  <a:lnTo>
                    <a:pt x="3470" y="2770"/>
                  </a:lnTo>
                  <a:lnTo>
                    <a:pt x="3970" y="2603"/>
                  </a:lnTo>
                  <a:lnTo>
                    <a:pt x="4204" y="2469"/>
                  </a:lnTo>
                  <a:lnTo>
                    <a:pt x="4437" y="2336"/>
                  </a:lnTo>
                  <a:lnTo>
                    <a:pt x="4638" y="2202"/>
                  </a:lnTo>
                  <a:lnTo>
                    <a:pt x="4871" y="2036"/>
                  </a:lnTo>
                  <a:lnTo>
                    <a:pt x="5038" y="1869"/>
                  </a:lnTo>
                  <a:lnTo>
                    <a:pt x="5205" y="1669"/>
                  </a:lnTo>
                  <a:lnTo>
                    <a:pt x="5372" y="1468"/>
                  </a:lnTo>
                  <a:lnTo>
                    <a:pt x="5472" y="1235"/>
                  </a:lnTo>
                  <a:lnTo>
                    <a:pt x="5572" y="1001"/>
                  </a:lnTo>
                  <a:lnTo>
                    <a:pt x="5638" y="768"/>
                  </a:lnTo>
                  <a:lnTo>
                    <a:pt x="5672" y="501"/>
                  </a:lnTo>
                  <a:lnTo>
                    <a:pt x="5638" y="234"/>
                  </a:lnTo>
                  <a:lnTo>
                    <a:pt x="5605" y="134"/>
                  </a:lnTo>
                  <a:lnTo>
                    <a:pt x="5572" y="67"/>
                  </a:lnTo>
                  <a:lnTo>
                    <a:pt x="5472" y="34"/>
                  </a:lnTo>
                  <a:lnTo>
                    <a:pt x="537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40"/>
            <p:cNvSpPr/>
            <p:nvPr/>
          </p:nvSpPr>
          <p:spPr>
            <a:xfrm>
              <a:off x="914550" y="2108900"/>
              <a:ext cx="56725" cy="25050"/>
            </a:xfrm>
            <a:custGeom>
              <a:rect b="b" l="l" r="r" t="t"/>
              <a:pathLst>
                <a:path extrusionOk="0" h="1002" w="2269">
                  <a:moveTo>
                    <a:pt x="200" y="1"/>
                  </a:moveTo>
                  <a:lnTo>
                    <a:pt x="100" y="34"/>
                  </a:lnTo>
                  <a:lnTo>
                    <a:pt x="33" y="67"/>
                  </a:lnTo>
                  <a:lnTo>
                    <a:pt x="0" y="167"/>
                  </a:lnTo>
                  <a:lnTo>
                    <a:pt x="0" y="268"/>
                  </a:lnTo>
                  <a:lnTo>
                    <a:pt x="0" y="334"/>
                  </a:lnTo>
                  <a:lnTo>
                    <a:pt x="67" y="434"/>
                  </a:lnTo>
                  <a:lnTo>
                    <a:pt x="167" y="468"/>
                  </a:lnTo>
                  <a:lnTo>
                    <a:pt x="601" y="534"/>
                  </a:lnTo>
                  <a:lnTo>
                    <a:pt x="1034" y="668"/>
                  </a:lnTo>
                  <a:lnTo>
                    <a:pt x="1468" y="801"/>
                  </a:lnTo>
                  <a:lnTo>
                    <a:pt x="1902" y="968"/>
                  </a:lnTo>
                  <a:lnTo>
                    <a:pt x="2002" y="1002"/>
                  </a:lnTo>
                  <a:lnTo>
                    <a:pt x="2068" y="1002"/>
                  </a:lnTo>
                  <a:lnTo>
                    <a:pt x="2169" y="968"/>
                  </a:lnTo>
                  <a:lnTo>
                    <a:pt x="2235" y="901"/>
                  </a:lnTo>
                  <a:lnTo>
                    <a:pt x="2269" y="801"/>
                  </a:lnTo>
                  <a:lnTo>
                    <a:pt x="2235" y="701"/>
                  </a:lnTo>
                  <a:lnTo>
                    <a:pt x="2202" y="635"/>
                  </a:lnTo>
                  <a:lnTo>
                    <a:pt x="2135" y="568"/>
                  </a:lnTo>
                  <a:lnTo>
                    <a:pt x="1701" y="368"/>
                  </a:lnTo>
                  <a:lnTo>
                    <a:pt x="1234" y="201"/>
                  </a:lnTo>
                  <a:lnTo>
                    <a:pt x="767" y="101"/>
                  </a:lnTo>
                  <a:lnTo>
                    <a:pt x="3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40"/>
            <p:cNvSpPr/>
            <p:nvPr/>
          </p:nvSpPr>
          <p:spPr>
            <a:xfrm>
              <a:off x="985425" y="2043850"/>
              <a:ext cx="32550" cy="41725"/>
            </a:xfrm>
            <a:custGeom>
              <a:rect b="b" l="l" r="r" t="t"/>
              <a:pathLst>
                <a:path extrusionOk="0" h="1669" w="1302">
                  <a:moveTo>
                    <a:pt x="201" y="0"/>
                  </a:moveTo>
                  <a:lnTo>
                    <a:pt x="134" y="34"/>
                  </a:lnTo>
                  <a:lnTo>
                    <a:pt x="68" y="100"/>
                  </a:lnTo>
                  <a:lnTo>
                    <a:pt x="1" y="167"/>
                  </a:lnTo>
                  <a:lnTo>
                    <a:pt x="1" y="267"/>
                  </a:lnTo>
                  <a:lnTo>
                    <a:pt x="34" y="367"/>
                  </a:lnTo>
                  <a:lnTo>
                    <a:pt x="835" y="1535"/>
                  </a:lnTo>
                  <a:lnTo>
                    <a:pt x="902" y="1602"/>
                  </a:lnTo>
                  <a:lnTo>
                    <a:pt x="1002" y="1669"/>
                  </a:lnTo>
                  <a:lnTo>
                    <a:pt x="1102" y="1669"/>
                  </a:lnTo>
                  <a:lnTo>
                    <a:pt x="1169" y="1635"/>
                  </a:lnTo>
                  <a:lnTo>
                    <a:pt x="1235" y="1568"/>
                  </a:lnTo>
                  <a:lnTo>
                    <a:pt x="1302" y="1468"/>
                  </a:lnTo>
                  <a:lnTo>
                    <a:pt x="1302" y="1402"/>
                  </a:lnTo>
                  <a:lnTo>
                    <a:pt x="1269" y="1302"/>
                  </a:lnTo>
                  <a:lnTo>
                    <a:pt x="468" y="134"/>
                  </a:lnTo>
                  <a:lnTo>
                    <a:pt x="401" y="67"/>
                  </a:lnTo>
                  <a:lnTo>
                    <a:pt x="3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40"/>
            <p:cNvSpPr/>
            <p:nvPr/>
          </p:nvSpPr>
          <p:spPr>
            <a:xfrm>
              <a:off x="1074675" y="2018825"/>
              <a:ext cx="16700" cy="50900"/>
            </a:xfrm>
            <a:custGeom>
              <a:rect b="b" l="l" r="r" t="t"/>
              <a:pathLst>
                <a:path extrusionOk="0" h="2036" w="668">
                  <a:moveTo>
                    <a:pt x="167" y="1"/>
                  </a:moveTo>
                  <a:lnTo>
                    <a:pt x="67" y="67"/>
                  </a:lnTo>
                  <a:lnTo>
                    <a:pt x="34" y="134"/>
                  </a:lnTo>
                  <a:lnTo>
                    <a:pt x="1" y="201"/>
                  </a:lnTo>
                  <a:lnTo>
                    <a:pt x="1" y="301"/>
                  </a:lnTo>
                  <a:lnTo>
                    <a:pt x="67" y="668"/>
                  </a:lnTo>
                  <a:lnTo>
                    <a:pt x="134" y="1035"/>
                  </a:lnTo>
                  <a:lnTo>
                    <a:pt x="167" y="1435"/>
                  </a:lnTo>
                  <a:lnTo>
                    <a:pt x="167" y="1802"/>
                  </a:lnTo>
                  <a:lnTo>
                    <a:pt x="201" y="1902"/>
                  </a:lnTo>
                  <a:lnTo>
                    <a:pt x="234" y="1969"/>
                  </a:lnTo>
                  <a:lnTo>
                    <a:pt x="334" y="2036"/>
                  </a:lnTo>
                  <a:lnTo>
                    <a:pt x="501" y="2036"/>
                  </a:lnTo>
                  <a:lnTo>
                    <a:pt x="568" y="1969"/>
                  </a:lnTo>
                  <a:lnTo>
                    <a:pt x="634" y="1902"/>
                  </a:lnTo>
                  <a:lnTo>
                    <a:pt x="668" y="1802"/>
                  </a:lnTo>
                  <a:lnTo>
                    <a:pt x="634" y="1402"/>
                  </a:lnTo>
                  <a:lnTo>
                    <a:pt x="601" y="1001"/>
                  </a:lnTo>
                  <a:lnTo>
                    <a:pt x="568" y="568"/>
                  </a:lnTo>
                  <a:lnTo>
                    <a:pt x="468" y="167"/>
                  </a:lnTo>
                  <a:lnTo>
                    <a:pt x="401" y="101"/>
                  </a:lnTo>
                  <a:lnTo>
                    <a:pt x="334" y="34"/>
                  </a:lnTo>
                  <a:lnTo>
                    <a:pt x="268"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40"/>
            <p:cNvSpPr/>
            <p:nvPr/>
          </p:nvSpPr>
          <p:spPr>
            <a:xfrm>
              <a:off x="1162250" y="2020500"/>
              <a:ext cx="22550" cy="61750"/>
            </a:xfrm>
            <a:custGeom>
              <a:rect b="b" l="l" r="r" t="t"/>
              <a:pathLst>
                <a:path extrusionOk="0" h="2470" w="902">
                  <a:moveTo>
                    <a:pt x="668" y="0"/>
                  </a:moveTo>
                  <a:lnTo>
                    <a:pt x="568" y="34"/>
                  </a:lnTo>
                  <a:lnTo>
                    <a:pt x="501" y="67"/>
                  </a:lnTo>
                  <a:lnTo>
                    <a:pt x="434" y="134"/>
                  </a:lnTo>
                  <a:lnTo>
                    <a:pt x="434" y="234"/>
                  </a:lnTo>
                  <a:lnTo>
                    <a:pt x="368" y="734"/>
                  </a:lnTo>
                  <a:lnTo>
                    <a:pt x="301" y="1235"/>
                  </a:lnTo>
                  <a:lnTo>
                    <a:pt x="167" y="1702"/>
                  </a:lnTo>
                  <a:lnTo>
                    <a:pt x="34" y="2169"/>
                  </a:lnTo>
                  <a:lnTo>
                    <a:pt x="1" y="2269"/>
                  </a:lnTo>
                  <a:lnTo>
                    <a:pt x="34" y="2336"/>
                  </a:lnTo>
                  <a:lnTo>
                    <a:pt x="101" y="2402"/>
                  </a:lnTo>
                  <a:lnTo>
                    <a:pt x="201" y="2469"/>
                  </a:lnTo>
                  <a:lnTo>
                    <a:pt x="301" y="2469"/>
                  </a:lnTo>
                  <a:lnTo>
                    <a:pt x="368" y="2436"/>
                  </a:lnTo>
                  <a:lnTo>
                    <a:pt x="434" y="2369"/>
                  </a:lnTo>
                  <a:lnTo>
                    <a:pt x="501" y="2302"/>
                  </a:lnTo>
                  <a:lnTo>
                    <a:pt x="635" y="1802"/>
                  </a:lnTo>
                  <a:lnTo>
                    <a:pt x="768" y="1268"/>
                  </a:lnTo>
                  <a:lnTo>
                    <a:pt x="868" y="768"/>
                  </a:lnTo>
                  <a:lnTo>
                    <a:pt x="901" y="234"/>
                  </a:lnTo>
                  <a:lnTo>
                    <a:pt x="868" y="134"/>
                  </a:lnTo>
                  <a:lnTo>
                    <a:pt x="835" y="67"/>
                  </a:lnTo>
                  <a:lnTo>
                    <a:pt x="735" y="34"/>
                  </a:lnTo>
                  <a:lnTo>
                    <a:pt x="6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40"/>
            <p:cNvSpPr/>
            <p:nvPr/>
          </p:nvSpPr>
          <p:spPr>
            <a:xfrm>
              <a:off x="1226475" y="2045525"/>
              <a:ext cx="35900" cy="49225"/>
            </a:xfrm>
            <a:custGeom>
              <a:rect b="b" l="l" r="r" t="t"/>
              <a:pathLst>
                <a:path extrusionOk="0" h="1969" w="1436">
                  <a:moveTo>
                    <a:pt x="1135" y="0"/>
                  </a:moveTo>
                  <a:lnTo>
                    <a:pt x="1035" y="33"/>
                  </a:lnTo>
                  <a:lnTo>
                    <a:pt x="968" y="100"/>
                  </a:lnTo>
                  <a:lnTo>
                    <a:pt x="34" y="1602"/>
                  </a:lnTo>
                  <a:lnTo>
                    <a:pt x="1" y="1702"/>
                  </a:lnTo>
                  <a:lnTo>
                    <a:pt x="34" y="1802"/>
                  </a:lnTo>
                  <a:lnTo>
                    <a:pt x="67" y="1868"/>
                  </a:lnTo>
                  <a:lnTo>
                    <a:pt x="134" y="1935"/>
                  </a:lnTo>
                  <a:lnTo>
                    <a:pt x="234" y="1969"/>
                  </a:lnTo>
                  <a:lnTo>
                    <a:pt x="301" y="1969"/>
                  </a:lnTo>
                  <a:lnTo>
                    <a:pt x="401" y="1935"/>
                  </a:lnTo>
                  <a:lnTo>
                    <a:pt x="468" y="1835"/>
                  </a:lnTo>
                  <a:lnTo>
                    <a:pt x="1402" y="367"/>
                  </a:lnTo>
                  <a:lnTo>
                    <a:pt x="1435" y="267"/>
                  </a:lnTo>
                  <a:lnTo>
                    <a:pt x="1402" y="167"/>
                  </a:lnTo>
                  <a:lnTo>
                    <a:pt x="1368" y="100"/>
                  </a:lnTo>
                  <a:lnTo>
                    <a:pt x="1302" y="33"/>
                  </a:lnTo>
                  <a:lnTo>
                    <a:pt x="1202"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0"/>
            <p:cNvSpPr/>
            <p:nvPr/>
          </p:nvSpPr>
          <p:spPr>
            <a:xfrm>
              <a:off x="1270675" y="2095550"/>
              <a:ext cx="40075" cy="35075"/>
            </a:xfrm>
            <a:custGeom>
              <a:rect b="b" l="l" r="r" t="t"/>
              <a:pathLst>
                <a:path extrusionOk="0" h="1403" w="1603">
                  <a:moveTo>
                    <a:pt x="1269" y="1"/>
                  </a:moveTo>
                  <a:lnTo>
                    <a:pt x="1168" y="68"/>
                  </a:lnTo>
                  <a:lnTo>
                    <a:pt x="68" y="1002"/>
                  </a:lnTo>
                  <a:lnTo>
                    <a:pt x="1" y="1068"/>
                  </a:lnTo>
                  <a:lnTo>
                    <a:pt x="1" y="1169"/>
                  </a:lnTo>
                  <a:lnTo>
                    <a:pt x="1" y="1269"/>
                  </a:lnTo>
                  <a:lnTo>
                    <a:pt x="68" y="1335"/>
                  </a:lnTo>
                  <a:lnTo>
                    <a:pt x="134" y="1369"/>
                  </a:lnTo>
                  <a:lnTo>
                    <a:pt x="234" y="1402"/>
                  </a:lnTo>
                  <a:lnTo>
                    <a:pt x="301" y="1369"/>
                  </a:lnTo>
                  <a:lnTo>
                    <a:pt x="401" y="1335"/>
                  </a:lnTo>
                  <a:lnTo>
                    <a:pt x="1502" y="401"/>
                  </a:lnTo>
                  <a:lnTo>
                    <a:pt x="1569" y="334"/>
                  </a:lnTo>
                  <a:lnTo>
                    <a:pt x="1602" y="234"/>
                  </a:lnTo>
                  <a:lnTo>
                    <a:pt x="1569" y="134"/>
                  </a:lnTo>
                  <a:lnTo>
                    <a:pt x="1502" y="68"/>
                  </a:lnTo>
                  <a:lnTo>
                    <a:pt x="1435"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40"/>
            <p:cNvSpPr/>
            <p:nvPr/>
          </p:nvSpPr>
          <p:spPr>
            <a:xfrm>
              <a:off x="1299875" y="2126425"/>
              <a:ext cx="21700" cy="18375"/>
            </a:xfrm>
            <a:custGeom>
              <a:rect b="b" l="l" r="r" t="t"/>
              <a:pathLst>
                <a:path extrusionOk="0" h="735" w="868">
                  <a:moveTo>
                    <a:pt x="601" y="0"/>
                  </a:moveTo>
                  <a:lnTo>
                    <a:pt x="501" y="34"/>
                  </a:lnTo>
                  <a:lnTo>
                    <a:pt x="134" y="267"/>
                  </a:lnTo>
                  <a:lnTo>
                    <a:pt x="67" y="334"/>
                  </a:lnTo>
                  <a:lnTo>
                    <a:pt x="0" y="434"/>
                  </a:lnTo>
                  <a:lnTo>
                    <a:pt x="0" y="501"/>
                  </a:lnTo>
                  <a:lnTo>
                    <a:pt x="34" y="601"/>
                  </a:lnTo>
                  <a:lnTo>
                    <a:pt x="101" y="668"/>
                  </a:lnTo>
                  <a:lnTo>
                    <a:pt x="167" y="734"/>
                  </a:lnTo>
                  <a:lnTo>
                    <a:pt x="267" y="734"/>
                  </a:lnTo>
                  <a:lnTo>
                    <a:pt x="367" y="701"/>
                  </a:lnTo>
                  <a:lnTo>
                    <a:pt x="734" y="434"/>
                  </a:lnTo>
                  <a:lnTo>
                    <a:pt x="801" y="367"/>
                  </a:lnTo>
                  <a:lnTo>
                    <a:pt x="835" y="301"/>
                  </a:lnTo>
                  <a:lnTo>
                    <a:pt x="868" y="200"/>
                  </a:lnTo>
                  <a:lnTo>
                    <a:pt x="835" y="100"/>
                  </a:lnTo>
                  <a:lnTo>
                    <a:pt x="768" y="34"/>
                  </a:lnTo>
                  <a:lnTo>
                    <a:pt x="6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40"/>
            <p:cNvSpPr/>
            <p:nvPr/>
          </p:nvSpPr>
          <p:spPr>
            <a:xfrm>
              <a:off x="1295700" y="2199825"/>
              <a:ext cx="22550" cy="13350"/>
            </a:xfrm>
            <a:custGeom>
              <a:rect b="b" l="l" r="r" t="t"/>
              <a:pathLst>
                <a:path extrusionOk="0" h="534" w="902">
                  <a:moveTo>
                    <a:pt x="201" y="0"/>
                  </a:moveTo>
                  <a:lnTo>
                    <a:pt x="101" y="34"/>
                  </a:lnTo>
                  <a:lnTo>
                    <a:pt x="34" y="67"/>
                  </a:lnTo>
                  <a:lnTo>
                    <a:pt x="1" y="167"/>
                  </a:lnTo>
                  <a:lnTo>
                    <a:pt x="1" y="267"/>
                  </a:lnTo>
                  <a:lnTo>
                    <a:pt x="1" y="334"/>
                  </a:lnTo>
                  <a:lnTo>
                    <a:pt x="67" y="434"/>
                  </a:lnTo>
                  <a:lnTo>
                    <a:pt x="167" y="467"/>
                  </a:lnTo>
                  <a:lnTo>
                    <a:pt x="601" y="534"/>
                  </a:lnTo>
                  <a:lnTo>
                    <a:pt x="701" y="534"/>
                  </a:lnTo>
                  <a:lnTo>
                    <a:pt x="768" y="501"/>
                  </a:lnTo>
                  <a:lnTo>
                    <a:pt x="835" y="434"/>
                  </a:lnTo>
                  <a:lnTo>
                    <a:pt x="901" y="367"/>
                  </a:lnTo>
                  <a:lnTo>
                    <a:pt x="901" y="267"/>
                  </a:lnTo>
                  <a:lnTo>
                    <a:pt x="868" y="167"/>
                  </a:lnTo>
                  <a:lnTo>
                    <a:pt x="801" y="100"/>
                  </a:lnTo>
                  <a:lnTo>
                    <a:pt x="735" y="67"/>
                  </a:lnTo>
                  <a:lnTo>
                    <a:pt x="3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41"/>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07" name="Google Shape;607;p41"/>
          <p:cNvSpPr txBox="1"/>
          <p:nvPr>
            <p:ph type="ctrTitle"/>
          </p:nvPr>
        </p:nvSpPr>
        <p:spPr>
          <a:xfrm>
            <a:off x="4391254" y="234500"/>
            <a:ext cx="43998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- 1. Problem Formulation</a:t>
            </a:r>
            <a:endParaRPr sz="1500"/>
          </a:p>
        </p:txBody>
      </p:sp>
      <p:sp>
        <p:nvSpPr>
          <p:cNvPr id="608" name="Google Shape;608;p41"/>
          <p:cNvSpPr txBox="1"/>
          <p:nvPr/>
        </p:nvSpPr>
        <p:spPr>
          <a:xfrm>
            <a:off x="93100" y="685450"/>
            <a:ext cx="8697900" cy="3760800"/>
          </a:xfrm>
          <a:prstGeom prst="rect">
            <a:avLst/>
          </a:prstGeom>
          <a:noFill/>
          <a:ln cap="flat" cmpd="sng" w="9525">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228600" lvl="0" marL="457200" rtl="0" algn="l">
              <a:lnSpc>
                <a:spcPct val="150000"/>
              </a:lnSpc>
              <a:spcBef>
                <a:spcPts val="1000"/>
              </a:spcBef>
              <a:spcAft>
                <a:spcPts val="0"/>
              </a:spcAft>
              <a:buClr>
                <a:schemeClr val="dk1"/>
              </a:buClr>
              <a:buSzPts val="1100"/>
              <a:buFont typeface="Arial"/>
              <a:buNone/>
            </a:pPr>
            <a:r>
              <a:rPr b="1" lang="en" sz="1200" u="sng">
                <a:solidFill>
                  <a:schemeClr val="dk1"/>
                </a:solidFill>
                <a:latin typeface="Times New Roman"/>
                <a:ea typeface="Times New Roman"/>
                <a:cs typeface="Times New Roman"/>
                <a:sym typeface="Times New Roman"/>
              </a:rPr>
              <a:t>What is the problem statement?</a:t>
            </a:r>
            <a:endParaRPr b="1" sz="1200" u="sng">
              <a:solidFill>
                <a:schemeClr val="dk1"/>
              </a:solidFill>
              <a:latin typeface="Times New Roman"/>
              <a:ea typeface="Times New Roman"/>
              <a:cs typeface="Times New Roman"/>
              <a:sym typeface="Times New Roman"/>
            </a:endParaRPr>
          </a:p>
          <a:p>
            <a:pPr indent="-304800" lvl="0" marL="914400" rtl="0" algn="l">
              <a:lnSpc>
                <a:spcPct val="150000"/>
              </a:lnSpc>
              <a:spcBef>
                <a:spcPts val="1000"/>
              </a:spcBef>
              <a:spcAft>
                <a:spcPts val="0"/>
              </a:spcAft>
              <a:buClr>
                <a:schemeClr val="dk1"/>
              </a:buClr>
              <a:buSzPts val="1200"/>
              <a:buChar char="●"/>
            </a:pPr>
            <a:r>
              <a:rPr lang="en" sz="1200">
                <a:solidFill>
                  <a:schemeClr val="dk1"/>
                </a:solidFill>
                <a:highlight>
                  <a:schemeClr val="lt1"/>
                </a:highlight>
                <a:latin typeface="Times New Roman"/>
                <a:ea typeface="Times New Roman"/>
                <a:cs typeface="Times New Roman"/>
                <a:sym typeface="Times New Roman"/>
              </a:rPr>
              <a:t>Don Don Donki tends to be crowded during dinner time (between 6 to 8 pm) and this causes the waiting time in the queue to be long. The issue stems from having a single queue, multiple server system which is very inefficient. </a:t>
            </a:r>
            <a:endParaRPr sz="1200">
              <a:solidFill>
                <a:schemeClr val="dk1"/>
              </a:solidFill>
              <a:highlight>
                <a:schemeClr val="lt1"/>
              </a:highlight>
              <a:latin typeface="Times New Roman"/>
              <a:ea typeface="Times New Roman"/>
              <a:cs typeface="Times New Roman"/>
              <a:sym typeface="Times New Roman"/>
            </a:endParaRPr>
          </a:p>
          <a:p>
            <a:pPr indent="-228600" lvl="0" marL="457200" rtl="0" algn="l">
              <a:lnSpc>
                <a:spcPct val="150000"/>
              </a:lnSpc>
              <a:spcBef>
                <a:spcPts val="1000"/>
              </a:spcBef>
              <a:spcAft>
                <a:spcPts val="0"/>
              </a:spcAft>
              <a:buClr>
                <a:schemeClr val="dk1"/>
              </a:buClr>
              <a:buSzPts val="1100"/>
              <a:buFont typeface="Arial"/>
              <a:buNone/>
            </a:pPr>
            <a:r>
              <a:rPr b="1" lang="en" sz="1200" u="sng">
                <a:solidFill>
                  <a:schemeClr val="dk1"/>
                </a:solidFill>
                <a:latin typeface="Times New Roman"/>
                <a:ea typeface="Times New Roman"/>
                <a:cs typeface="Times New Roman"/>
                <a:sym typeface="Times New Roman"/>
              </a:rPr>
              <a:t>Is the problem statement provided by the stakeholders? If yes, is the problem clearly understood?</a:t>
            </a:r>
            <a:endParaRPr b="1" sz="1200" u="sng">
              <a:solidFill>
                <a:schemeClr val="dk1"/>
              </a:solidFill>
              <a:latin typeface="Times New Roman"/>
              <a:ea typeface="Times New Roman"/>
              <a:cs typeface="Times New Roman"/>
              <a:sym typeface="Times New Roman"/>
            </a:endParaRPr>
          </a:p>
          <a:p>
            <a:pPr indent="-304800" lvl="0" marL="914400" rtl="0" algn="l">
              <a:lnSpc>
                <a:spcPct val="150000"/>
              </a:lnSpc>
              <a:spcBef>
                <a:spcPts val="100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No, the problem statement is provided by the project team.</a:t>
            </a:r>
            <a:endParaRPr sz="1200">
              <a:solidFill>
                <a:schemeClr val="dk1"/>
              </a:solidFill>
              <a:latin typeface="Times New Roman"/>
              <a:ea typeface="Times New Roman"/>
              <a:cs typeface="Times New Roman"/>
              <a:sym typeface="Times New Roman"/>
            </a:endParaRPr>
          </a:p>
          <a:p>
            <a:pPr indent="-228600" lvl="0" marL="457200" rtl="0" algn="l">
              <a:lnSpc>
                <a:spcPct val="150000"/>
              </a:lnSpc>
              <a:spcBef>
                <a:spcPts val="1000"/>
              </a:spcBef>
              <a:spcAft>
                <a:spcPts val="0"/>
              </a:spcAft>
              <a:buNone/>
            </a:pPr>
            <a:r>
              <a:rPr b="1" lang="en" sz="1200" u="sng">
                <a:solidFill>
                  <a:schemeClr val="dk1"/>
                </a:solidFill>
                <a:latin typeface="Calibri"/>
                <a:ea typeface="Calibri"/>
                <a:cs typeface="Calibri"/>
                <a:sym typeface="Calibri"/>
              </a:rPr>
              <a:t>I</a:t>
            </a:r>
            <a:r>
              <a:rPr b="1" lang="en" sz="1200" u="sng">
                <a:solidFill>
                  <a:schemeClr val="dk1"/>
                </a:solidFill>
                <a:latin typeface="Times New Roman"/>
                <a:ea typeface="Times New Roman"/>
                <a:cs typeface="Times New Roman"/>
                <a:sym typeface="Times New Roman"/>
              </a:rPr>
              <a:t>f the problem statement is provided by the project team, do the stakeholders agree to this? (in our project scope, check with </a:t>
            </a:r>
            <a:endParaRPr b="1" sz="1200" u="sng">
              <a:solidFill>
                <a:schemeClr val="dk1"/>
              </a:solidFill>
              <a:latin typeface="Times New Roman"/>
              <a:ea typeface="Times New Roman"/>
              <a:cs typeface="Times New Roman"/>
              <a:sym typeface="Times New Roman"/>
            </a:endParaRPr>
          </a:p>
          <a:p>
            <a:pPr indent="-228600" lvl="0" marL="457200" rtl="0" algn="l">
              <a:lnSpc>
                <a:spcPct val="150000"/>
              </a:lnSpc>
              <a:spcBef>
                <a:spcPts val="1000"/>
              </a:spcBef>
              <a:spcAft>
                <a:spcPts val="0"/>
              </a:spcAft>
              <a:buNone/>
            </a:pPr>
            <a:r>
              <a:rPr b="1" lang="en" sz="1200" u="sng">
                <a:solidFill>
                  <a:schemeClr val="dk1"/>
                </a:solidFill>
                <a:latin typeface="Times New Roman"/>
                <a:ea typeface="Times New Roman"/>
                <a:cs typeface="Times New Roman"/>
                <a:sym typeface="Times New Roman"/>
              </a:rPr>
              <a:t>the teachin</a:t>
            </a:r>
            <a:r>
              <a:rPr b="1" lang="en" sz="1200" u="sng">
                <a:solidFill>
                  <a:schemeClr val="dk1"/>
                </a:solidFill>
                <a:latin typeface="Times New Roman"/>
                <a:ea typeface="Times New Roman"/>
                <a:cs typeface="Times New Roman"/>
                <a:sym typeface="Times New Roman"/>
              </a:rPr>
              <a:t>g </a:t>
            </a:r>
            <a:r>
              <a:rPr b="1" lang="en" sz="1200" u="sng">
                <a:solidFill>
                  <a:schemeClr val="dk1"/>
                </a:solidFill>
                <a:latin typeface="Times New Roman"/>
                <a:ea typeface="Times New Roman"/>
                <a:cs typeface="Times New Roman"/>
                <a:sym typeface="Times New Roman"/>
              </a:rPr>
              <a:t>assistants for suitability of problem statement)</a:t>
            </a:r>
            <a:endParaRPr b="1" sz="1200" u="sng">
              <a:solidFill>
                <a:schemeClr val="dk1"/>
              </a:solidFill>
              <a:latin typeface="Times New Roman"/>
              <a:ea typeface="Times New Roman"/>
              <a:cs typeface="Times New Roman"/>
              <a:sym typeface="Times New Roman"/>
            </a:endParaRPr>
          </a:p>
          <a:p>
            <a:pPr indent="-304800" lvl="0" marL="914400" rtl="0" algn="l">
              <a:lnSpc>
                <a:spcPct val="150000"/>
              </a:lnSpc>
              <a:spcBef>
                <a:spcPts val="10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problem statement is provided by the project team and the team has checked with the manager at Don Don Donki. The manager has agreed that the current queuing system is slow during peak hour.</a:t>
            </a:r>
            <a:endParaRPr sz="1200">
              <a:solidFill>
                <a:schemeClr val="dk1"/>
              </a:solidFill>
              <a:highlight>
                <a:schemeClr val="lt1"/>
              </a:highlight>
              <a:latin typeface="Times New Roman"/>
              <a:ea typeface="Times New Roman"/>
              <a:cs typeface="Times New Roman"/>
              <a:sym typeface="Times New Roman"/>
            </a:endParaRPr>
          </a:p>
          <a:p>
            <a:pPr indent="0" lvl="0" marL="0" rtl="0" algn="l">
              <a:lnSpc>
                <a:spcPct val="150000"/>
              </a:lnSpc>
              <a:spcBef>
                <a:spcPts val="1000"/>
              </a:spcBef>
              <a:spcAft>
                <a:spcPts val="10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2"/>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14" name="Google Shape;614;p42"/>
          <p:cNvSpPr txBox="1"/>
          <p:nvPr>
            <p:ph type="ctrTitle"/>
          </p:nvPr>
        </p:nvSpPr>
        <p:spPr>
          <a:xfrm>
            <a:off x="3095400" y="234500"/>
            <a:ext cx="56958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- 2. Project Objectives and Overall Plan</a:t>
            </a:r>
            <a:endParaRPr sz="1500"/>
          </a:p>
        </p:txBody>
      </p:sp>
      <p:sp>
        <p:nvSpPr>
          <p:cNvPr id="615" name="Google Shape;615;p42"/>
          <p:cNvSpPr txBox="1"/>
          <p:nvPr/>
        </p:nvSpPr>
        <p:spPr>
          <a:xfrm>
            <a:off x="78450" y="679075"/>
            <a:ext cx="8529900" cy="4073700"/>
          </a:xfrm>
          <a:prstGeom prst="rect">
            <a:avLst/>
          </a:prstGeom>
          <a:noFill/>
          <a:ln>
            <a:noFill/>
          </a:ln>
        </p:spPr>
        <p:txBody>
          <a:bodyPr anchorCtr="0" anchor="t" bIns="91425" lIns="91425" spcFirstLastPara="1" rIns="91425" wrap="square" tIns="91425">
            <a:spAutoFit/>
          </a:bodyPr>
          <a:lstStyle/>
          <a:p>
            <a:pPr indent="-228600" lvl="0" marL="457200" rtl="0" algn="l">
              <a:lnSpc>
                <a:spcPct val="150000"/>
              </a:lnSpc>
              <a:spcBef>
                <a:spcPts val="0"/>
              </a:spcBef>
              <a:spcAft>
                <a:spcPts val="0"/>
              </a:spcAft>
              <a:buNone/>
            </a:pPr>
            <a:r>
              <a:rPr b="1" lang="en" sz="1200" u="sng">
                <a:solidFill>
                  <a:schemeClr val="dk1"/>
                </a:solidFill>
                <a:highlight>
                  <a:schemeClr val="lt1"/>
                </a:highlight>
                <a:latin typeface="Times New Roman"/>
                <a:ea typeface="Times New Roman"/>
                <a:cs typeface="Times New Roman"/>
                <a:sym typeface="Times New Roman"/>
              </a:rPr>
              <a:t>What is the central aim of the project?</a:t>
            </a:r>
            <a:endParaRPr b="1" sz="1200" u="sng">
              <a:solidFill>
                <a:schemeClr val="dk1"/>
              </a:solidFill>
              <a:highlight>
                <a:schemeClr val="lt1"/>
              </a:highlight>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highlight>
                  <a:schemeClr val="lt1"/>
                </a:highlight>
                <a:latin typeface="Courier New"/>
                <a:ea typeface="Courier New"/>
                <a:cs typeface="Courier New"/>
                <a:sym typeface="Courier New"/>
              </a:rPr>
              <a:t>o</a:t>
            </a:r>
            <a:r>
              <a:rPr lang="en" sz="1200">
                <a:solidFill>
                  <a:schemeClr val="dk1"/>
                </a:solidFill>
                <a:highlight>
                  <a:schemeClr val="lt1"/>
                </a:highlight>
                <a:latin typeface="Times New Roman"/>
                <a:ea typeface="Times New Roman"/>
                <a:cs typeface="Times New Roman"/>
                <a:sym typeface="Times New Roman"/>
              </a:rPr>
              <a:t>   We aim to reduce the length and waiting time of customers in the queue by modelling the queueing system at Don Don Donki.  </a:t>
            </a:r>
            <a:endParaRPr sz="1200">
              <a:solidFill>
                <a:schemeClr val="dk1"/>
              </a:solidFill>
              <a:highlight>
                <a:schemeClr val="lt1"/>
              </a:highlight>
              <a:latin typeface="Times New Roman"/>
              <a:ea typeface="Times New Roman"/>
              <a:cs typeface="Times New Roman"/>
              <a:sym typeface="Times New Roman"/>
            </a:endParaRPr>
          </a:p>
          <a:p>
            <a:pPr indent="-228600" lvl="0" marL="457200" rtl="0" algn="l">
              <a:lnSpc>
                <a:spcPct val="150000"/>
              </a:lnSpc>
              <a:spcBef>
                <a:spcPts val="0"/>
              </a:spcBef>
              <a:spcAft>
                <a:spcPts val="0"/>
              </a:spcAft>
              <a:buNone/>
            </a:pPr>
            <a:r>
              <a:rPr b="1" lang="en" sz="1200" u="sng">
                <a:solidFill>
                  <a:schemeClr val="dk1"/>
                </a:solidFill>
                <a:highlight>
                  <a:schemeClr val="lt1"/>
                </a:highlight>
                <a:latin typeface="Times New Roman"/>
                <a:ea typeface="Times New Roman"/>
                <a:cs typeface="Times New Roman"/>
                <a:sym typeface="Times New Roman"/>
              </a:rPr>
              <a:t>What is your team trying to accomplish?</a:t>
            </a:r>
            <a:endParaRPr b="1" sz="1200" u="sng">
              <a:solidFill>
                <a:schemeClr val="dk1"/>
              </a:solidFill>
              <a:highlight>
                <a:schemeClr val="lt1"/>
              </a:highlight>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highlight>
                  <a:schemeClr val="lt1"/>
                </a:highlight>
                <a:latin typeface="Courier New"/>
                <a:ea typeface="Courier New"/>
                <a:cs typeface="Courier New"/>
                <a:sym typeface="Courier New"/>
              </a:rPr>
              <a:t>o</a:t>
            </a:r>
            <a:r>
              <a:rPr lang="en" sz="1200">
                <a:solidFill>
                  <a:schemeClr val="dk1"/>
                </a:solidFill>
                <a:highlight>
                  <a:schemeClr val="lt1"/>
                </a:highlight>
                <a:latin typeface="Times New Roman"/>
                <a:ea typeface="Times New Roman"/>
                <a:cs typeface="Times New Roman"/>
                <a:sym typeface="Times New Roman"/>
              </a:rPr>
              <a:t>   Our team is trying to reduce the length and waiting time of customers in the queue by at least 50%.</a:t>
            </a:r>
            <a:endParaRPr sz="1200">
              <a:solidFill>
                <a:schemeClr val="dk1"/>
              </a:solidFill>
              <a:highlight>
                <a:schemeClr val="lt1"/>
              </a:highlight>
              <a:latin typeface="Times New Roman"/>
              <a:ea typeface="Times New Roman"/>
              <a:cs typeface="Times New Roman"/>
              <a:sym typeface="Times New Roman"/>
            </a:endParaRPr>
          </a:p>
          <a:p>
            <a:pPr indent="-228600" lvl="0" marL="457200" rtl="0" algn="l">
              <a:lnSpc>
                <a:spcPct val="150000"/>
              </a:lnSpc>
              <a:spcBef>
                <a:spcPts val="800"/>
              </a:spcBef>
              <a:spcAft>
                <a:spcPts val="0"/>
              </a:spcAft>
              <a:buNone/>
            </a:pPr>
            <a:r>
              <a:rPr b="1" lang="en" sz="1200" u="sng">
                <a:solidFill>
                  <a:schemeClr val="dk1"/>
                </a:solidFill>
                <a:latin typeface="Times New Roman"/>
                <a:ea typeface="Times New Roman"/>
                <a:cs typeface="Times New Roman"/>
                <a:sym typeface="Times New Roman"/>
              </a:rPr>
              <a:t>Define the boundaries of the system you are modelling. What is in scope? What is out of scope?</a:t>
            </a:r>
            <a:endParaRPr b="1" sz="1200" u="sng">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Boundary: The queueing and serving system at the cashier area of Don Don Donki at Suntec City during weekdays at peak hours (6 pm to 8 pm).</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pic>
        <p:nvPicPr>
          <p:cNvPr id="616" name="Google Shape;616;p42"/>
          <p:cNvPicPr preferRelativeResize="0"/>
          <p:nvPr/>
        </p:nvPicPr>
        <p:blipFill>
          <a:blip r:embed="rId3">
            <a:alphaModFix/>
          </a:blip>
          <a:stretch>
            <a:fillRect/>
          </a:stretch>
        </p:blipFill>
        <p:spPr>
          <a:xfrm>
            <a:off x="914675" y="2836650"/>
            <a:ext cx="4028676" cy="1527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43"/>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22" name="Google Shape;622;p43"/>
          <p:cNvSpPr txBox="1"/>
          <p:nvPr>
            <p:ph type="ctrTitle"/>
          </p:nvPr>
        </p:nvSpPr>
        <p:spPr>
          <a:xfrm>
            <a:off x="3095400" y="234500"/>
            <a:ext cx="56958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- 2. Project Objectives and Overall Plan</a:t>
            </a:r>
            <a:endParaRPr sz="1500"/>
          </a:p>
        </p:txBody>
      </p:sp>
      <p:sp>
        <p:nvSpPr>
          <p:cNvPr id="623" name="Google Shape;623;p43"/>
          <p:cNvSpPr txBox="1"/>
          <p:nvPr/>
        </p:nvSpPr>
        <p:spPr>
          <a:xfrm>
            <a:off x="48000" y="687100"/>
            <a:ext cx="8791200" cy="2862900"/>
          </a:xfrm>
          <a:prstGeom prst="rect">
            <a:avLst/>
          </a:prstGeom>
          <a:noFill/>
          <a:ln>
            <a:noFill/>
          </a:ln>
        </p:spPr>
        <p:txBody>
          <a:bodyPr anchorCtr="0" anchor="t" bIns="91425" lIns="91425" spcFirstLastPara="1" rIns="91425" wrap="square" tIns="91425">
            <a:spAutoFit/>
          </a:bodyPr>
          <a:lstStyle/>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Provide a summary of the general settings of the project and the overall project plan.</a:t>
            </a:r>
            <a:endParaRPr b="1" sz="1200" u="sng">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First, we would collect the real-life data and create a model of the current queuing system in Don Don Donki using FlexSim.</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Second, we would verify our model based on collected data by checking with the staff and store management at Don Don Donki.</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Third, we would suggest two alternative queuing systems and model them using FlexSim based on the data we are going to collect from Fairprice.:</a:t>
            </a:r>
            <a:endParaRPr sz="1200">
              <a:solidFill>
                <a:schemeClr val="dk1"/>
              </a:solidFill>
              <a:latin typeface="Times New Roman"/>
              <a:ea typeface="Times New Roman"/>
              <a:cs typeface="Times New Roman"/>
              <a:sym typeface="Times New Roman"/>
            </a:endParaRPr>
          </a:p>
          <a:p>
            <a:pPr indent="-228600" lvl="0" marL="114300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1. 	Fully self-checkout stations (8 self-checkout stations)</a:t>
            </a:r>
            <a:endParaRPr sz="1200">
              <a:solidFill>
                <a:schemeClr val="dk1"/>
              </a:solidFill>
              <a:latin typeface="Times New Roman"/>
              <a:ea typeface="Times New Roman"/>
              <a:cs typeface="Times New Roman"/>
              <a:sym typeface="Times New Roman"/>
            </a:endParaRPr>
          </a:p>
          <a:p>
            <a:pPr indent="-228600" lvl="0" marL="114300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2. 	50% self-checkout stations and 50% counters (4 self-checkout stations and 4 manual counters)</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80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Last, based on the alternative queuing systems, we would implement improvements to our base Don Don Donki model to make the system more efficient.</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4"/>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29" name="Google Shape;629;p44"/>
          <p:cNvSpPr txBox="1"/>
          <p:nvPr>
            <p:ph type="ctrTitle"/>
          </p:nvPr>
        </p:nvSpPr>
        <p:spPr>
          <a:xfrm>
            <a:off x="3845875" y="234500"/>
            <a:ext cx="49452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- 2. Project Objectives and Overall Plan</a:t>
            </a:r>
            <a:endParaRPr sz="1500"/>
          </a:p>
        </p:txBody>
      </p:sp>
      <p:sp>
        <p:nvSpPr>
          <p:cNvPr id="630" name="Google Shape;630;p44"/>
          <p:cNvSpPr txBox="1"/>
          <p:nvPr/>
        </p:nvSpPr>
        <p:spPr>
          <a:xfrm>
            <a:off x="45075" y="703300"/>
            <a:ext cx="8707200" cy="749100"/>
          </a:xfrm>
          <a:prstGeom prst="rect">
            <a:avLst/>
          </a:prstGeom>
          <a:noFill/>
          <a:ln>
            <a:noFill/>
          </a:ln>
        </p:spPr>
        <p:txBody>
          <a:bodyPr anchorCtr="0" anchor="t" bIns="91425" lIns="91425" spcFirstLastPara="1" rIns="91425" wrap="square" tIns="91425">
            <a:spAutoFit/>
          </a:bodyPr>
          <a:lstStyle/>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State the overall plan for the study with the people involved, the number of days required to accomplish each phase of the </a:t>
            </a:r>
            <a:endParaRPr b="1" sz="1200" u="sng">
              <a:solidFill>
                <a:schemeClr val="dk1"/>
              </a:solidFill>
              <a:latin typeface="Times New Roman"/>
              <a:ea typeface="Times New Roman"/>
              <a:cs typeface="Times New Roman"/>
              <a:sym typeface="Times New Roman"/>
            </a:endParaRPr>
          </a:p>
          <a:p>
            <a:pPr indent="-228600" lvl="0" marL="457200" rtl="0" algn="l">
              <a:lnSpc>
                <a:spcPct val="150000"/>
              </a:lnSpc>
              <a:spcBef>
                <a:spcPts val="800"/>
              </a:spcBef>
              <a:spcAft>
                <a:spcPts val="800"/>
              </a:spcAft>
              <a:buNone/>
            </a:pPr>
            <a:r>
              <a:rPr b="1" lang="en" sz="1200" u="sng">
                <a:solidFill>
                  <a:schemeClr val="dk1"/>
                </a:solidFill>
                <a:latin typeface="Times New Roman"/>
                <a:ea typeface="Times New Roman"/>
                <a:cs typeface="Times New Roman"/>
                <a:sym typeface="Times New Roman"/>
              </a:rPr>
              <a:t>work, and the results expected at the end of each stage.</a:t>
            </a:r>
            <a:endParaRPr b="1" sz="1200" u="sng">
              <a:solidFill>
                <a:schemeClr val="dk1"/>
              </a:solidFill>
              <a:latin typeface="Times New Roman"/>
              <a:ea typeface="Times New Roman"/>
              <a:cs typeface="Times New Roman"/>
              <a:sym typeface="Times New Roman"/>
            </a:endParaRPr>
          </a:p>
        </p:txBody>
      </p:sp>
      <p:pic>
        <p:nvPicPr>
          <p:cNvPr id="631" name="Google Shape;631;p44"/>
          <p:cNvPicPr preferRelativeResize="0"/>
          <p:nvPr/>
        </p:nvPicPr>
        <p:blipFill>
          <a:blip r:embed="rId3">
            <a:alphaModFix/>
          </a:blip>
          <a:stretch>
            <a:fillRect/>
          </a:stretch>
        </p:blipFill>
        <p:spPr>
          <a:xfrm>
            <a:off x="1842375" y="1426000"/>
            <a:ext cx="5442299" cy="3235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5" name="Shape 635"/>
        <p:cNvGrpSpPr/>
        <p:nvPr/>
      </p:nvGrpSpPr>
      <p:grpSpPr>
        <a:xfrm>
          <a:off x="0" y="0"/>
          <a:ext cx="0" cy="0"/>
          <a:chOff x="0" y="0"/>
          <a:chExt cx="0" cy="0"/>
        </a:xfrm>
      </p:grpSpPr>
      <p:sp>
        <p:nvSpPr>
          <p:cNvPr id="636" name="Google Shape;636;p45"/>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37" name="Google Shape;637;p45"/>
          <p:cNvSpPr txBox="1"/>
          <p:nvPr>
            <p:ph type="ctrTitle"/>
          </p:nvPr>
        </p:nvSpPr>
        <p:spPr>
          <a:xfrm>
            <a:off x="3215874" y="234500"/>
            <a:ext cx="5574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- 3. Model Conceptualization</a:t>
            </a:r>
            <a:endParaRPr sz="1500"/>
          </a:p>
        </p:txBody>
      </p:sp>
      <p:sp>
        <p:nvSpPr>
          <p:cNvPr id="638" name="Google Shape;638;p45"/>
          <p:cNvSpPr txBox="1"/>
          <p:nvPr/>
        </p:nvSpPr>
        <p:spPr>
          <a:xfrm>
            <a:off x="76275" y="780475"/>
            <a:ext cx="8727600" cy="3971100"/>
          </a:xfrm>
          <a:prstGeom prst="rect">
            <a:avLst/>
          </a:prstGeom>
          <a:noFill/>
          <a:ln>
            <a:noFill/>
          </a:ln>
        </p:spPr>
        <p:txBody>
          <a:bodyPr anchorCtr="0" anchor="t" bIns="91425" lIns="91425" spcFirstLastPara="1" rIns="91425" wrap="square" tIns="91425">
            <a:spAutoFit/>
          </a:bodyPr>
          <a:lstStyle/>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What are the assumptions of the model?</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Assumed all the self-checkout counters have the same distribution for service time.</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Assumed all the manual counters have the same distribution for service time.</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Assumed same inter-arrival time distribution for all models.</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Assumed the probability of going to the self-checkout counter is 70% and 30% for the manual counter within the same model.</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Assumed the delay in the operator’s walking is accounted into the service time when modelling the self-checkout counters.</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Assumed that there is a 10% delay for self-checkout counters due to the misuse of the machines sometimes.</a:t>
            </a:r>
            <a:endParaRPr sz="1200">
              <a:solidFill>
                <a:schemeClr val="dk1"/>
              </a:solidFill>
              <a:latin typeface="Times New Roman"/>
              <a:ea typeface="Times New Roman"/>
              <a:cs typeface="Times New Roman"/>
              <a:sym typeface="Times New Roman"/>
            </a:endParaRPr>
          </a:p>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What are the state variables (properties of queues, processors) in the system you are modelling?</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Number of people in the queue</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Server status</a:t>
            </a:r>
            <a:endParaRPr sz="1200">
              <a:solidFill>
                <a:schemeClr val="dk1"/>
              </a:solidFill>
              <a:latin typeface="Times New Roman"/>
              <a:ea typeface="Times New Roman"/>
              <a:cs typeface="Times New Roman"/>
              <a:sym typeface="Times New Roman"/>
            </a:endParaRPr>
          </a:p>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What are the entities in the system you are modelling?</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Customers</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Servers</a:t>
            </a:r>
            <a:endParaRPr sz="1200">
              <a:solidFill>
                <a:schemeClr val="dk1"/>
              </a:solidFill>
              <a:latin typeface="Times New Roman"/>
              <a:ea typeface="Times New Roman"/>
              <a:cs typeface="Times New Roman"/>
              <a:sym typeface="Times New Roman"/>
            </a:endParaRPr>
          </a:p>
          <a:p>
            <a:pPr indent="0" lvl="0" marL="2286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sp>
        <p:nvSpPr>
          <p:cNvPr id="643" name="Google Shape;643;p46"/>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44" name="Google Shape;644;p46"/>
          <p:cNvSpPr txBox="1"/>
          <p:nvPr>
            <p:ph type="ctrTitle"/>
          </p:nvPr>
        </p:nvSpPr>
        <p:spPr>
          <a:xfrm>
            <a:off x="3215874" y="234500"/>
            <a:ext cx="5574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- 3. Model Conceptualization</a:t>
            </a:r>
            <a:endParaRPr sz="1500"/>
          </a:p>
        </p:txBody>
      </p:sp>
      <p:sp>
        <p:nvSpPr>
          <p:cNvPr id="645" name="Google Shape;645;p46"/>
          <p:cNvSpPr txBox="1"/>
          <p:nvPr/>
        </p:nvSpPr>
        <p:spPr>
          <a:xfrm>
            <a:off x="37925" y="432700"/>
            <a:ext cx="5163600" cy="3417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Provide the flow charts of the system you are modelling</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alibri"/>
                <a:ea typeface="Calibri"/>
                <a:cs typeface="Calibri"/>
                <a:sym typeface="Calibri"/>
              </a:rPr>
              <a:t>-</a:t>
            </a:r>
            <a:r>
              <a:rPr lang="en" sz="1200">
                <a:solidFill>
                  <a:schemeClr val="dk1"/>
                </a:solidFill>
                <a:latin typeface="Times New Roman"/>
                <a:ea typeface="Times New Roman"/>
                <a:cs typeface="Times New Roman"/>
                <a:sym typeface="Times New Roman"/>
              </a:rPr>
              <a:t>  	States:</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LQ(t): number of customers waiting in queue, LQ(t) = {0,1,2,…}</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S(t): number of customers being served, S(t) = {1,2,3,4,5,6,7,8}</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All at simulation time t</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Events:</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 Arrival of customers</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D: Customer ends service</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Time:</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 = interarrival time between two consecutive customers</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80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s = service time of all the servers</a:t>
            </a:r>
            <a:endParaRPr sz="1200">
              <a:solidFill>
                <a:schemeClr val="dk1"/>
              </a:solidFill>
              <a:latin typeface="Times New Roman"/>
              <a:ea typeface="Times New Roman"/>
              <a:cs typeface="Times New Roman"/>
              <a:sym typeface="Times New Roman"/>
            </a:endParaRPr>
          </a:p>
        </p:txBody>
      </p:sp>
      <p:pic>
        <p:nvPicPr>
          <p:cNvPr id="646" name="Google Shape;646;p46"/>
          <p:cNvPicPr preferRelativeResize="0"/>
          <p:nvPr/>
        </p:nvPicPr>
        <p:blipFill>
          <a:blip r:embed="rId3">
            <a:alphaModFix/>
          </a:blip>
          <a:stretch>
            <a:fillRect/>
          </a:stretch>
        </p:blipFill>
        <p:spPr>
          <a:xfrm>
            <a:off x="5049125" y="1191062"/>
            <a:ext cx="1852075" cy="2409075"/>
          </a:xfrm>
          <a:prstGeom prst="rect">
            <a:avLst/>
          </a:prstGeom>
          <a:noFill/>
          <a:ln>
            <a:noFill/>
          </a:ln>
        </p:spPr>
      </p:pic>
      <p:pic>
        <p:nvPicPr>
          <p:cNvPr id="647" name="Google Shape;647;p46"/>
          <p:cNvPicPr preferRelativeResize="0"/>
          <p:nvPr/>
        </p:nvPicPr>
        <p:blipFill>
          <a:blip r:embed="rId4">
            <a:alphaModFix/>
          </a:blip>
          <a:stretch>
            <a:fillRect/>
          </a:stretch>
        </p:blipFill>
        <p:spPr>
          <a:xfrm>
            <a:off x="6968672" y="1191050"/>
            <a:ext cx="2114972" cy="24090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1" name="Shape 651"/>
        <p:cNvGrpSpPr/>
        <p:nvPr/>
      </p:nvGrpSpPr>
      <p:grpSpPr>
        <a:xfrm>
          <a:off x="0" y="0"/>
          <a:ext cx="0" cy="0"/>
          <a:chOff x="0" y="0"/>
          <a:chExt cx="0" cy="0"/>
        </a:xfrm>
      </p:grpSpPr>
      <p:sp>
        <p:nvSpPr>
          <p:cNvPr id="652" name="Google Shape;652;p47"/>
          <p:cNvSpPr txBox="1"/>
          <p:nvPr/>
        </p:nvSpPr>
        <p:spPr>
          <a:xfrm>
            <a:off x="100025" y="3820000"/>
            <a:ext cx="8452500" cy="1303200"/>
          </a:xfrm>
          <a:prstGeom prst="rect">
            <a:avLst/>
          </a:prstGeom>
          <a:noFill/>
          <a:ln>
            <a:noFill/>
          </a:ln>
        </p:spPr>
        <p:txBody>
          <a:bodyPr anchorCtr="0" anchor="t" bIns="91425" lIns="91425" spcFirstLastPara="1" rIns="91425" wrap="square" tIns="91425">
            <a:spAutoFit/>
          </a:bodyPr>
          <a:lstStyle/>
          <a:p>
            <a:pPr indent="0" lvl="0" marL="2286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If data is not available, could the scope of the project be narrowed, or assumptions be made without affecting the overall objectives of the study?</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The data is available as the scope of the project has already been narrowed to a specific location and time.</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800"/>
              </a:spcAft>
              <a:buNone/>
            </a:pPr>
            <a:r>
              <a:t/>
            </a:r>
            <a:endParaRPr sz="1200">
              <a:solidFill>
                <a:schemeClr val="dk1"/>
              </a:solidFill>
              <a:latin typeface="Times New Roman"/>
              <a:ea typeface="Times New Roman"/>
              <a:cs typeface="Times New Roman"/>
              <a:sym typeface="Times New Roman"/>
            </a:endParaRPr>
          </a:p>
        </p:txBody>
      </p:sp>
      <p:sp>
        <p:nvSpPr>
          <p:cNvPr id="653" name="Google Shape;653;p47"/>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54" name="Google Shape;654;p47"/>
          <p:cNvSpPr txBox="1"/>
          <p:nvPr>
            <p:ph type="ctrTitle"/>
          </p:nvPr>
        </p:nvSpPr>
        <p:spPr>
          <a:xfrm>
            <a:off x="1626748" y="234500"/>
            <a:ext cx="71643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- 4. Data Collection and Input Analysis</a:t>
            </a:r>
            <a:endParaRPr sz="1500"/>
          </a:p>
        </p:txBody>
      </p:sp>
      <p:sp>
        <p:nvSpPr>
          <p:cNvPr id="655" name="Google Shape;655;p47"/>
          <p:cNvSpPr txBox="1"/>
          <p:nvPr/>
        </p:nvSpPr>
        <p:spPr>
          <a:xfrm>
            <a:off x="56425" y="855650"/>
            <a:ext cx="8857800" cy="2031900"/>
          </a:xfrm>
          <a:prstGeom prst="rect">
            <a:avLst/>
          </a:prstGeom>
          <a:noFill/>
          <a:ln>
            <a:noFill/>
          </a:ln>
        </p:spPr>
        <p:txBody>
          <a:bodyPr anchorCtr="0" anchor="t" bIns="91425" lIns="91425" spcFirstLastPara="1" rIns="91425" wrap="square" tIns="91425">
            <a:spAutoFit/>
          </a:bodyPr>
          <a:lstStyle/>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What are the data available to be collected in the system you are studying?</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Service time</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Interarrival time</a:t>
            </a:r>
            <a:endParaRPr sz="1200">
              <a:solidFill>
                <a:schemeClr val="dk1"/>
              </a:solidFill>
              <a:latin typeface="Times New Roman"/>
              <a:ea typeface="Times New Roman"/>
              <a:cs typeface="Times New Roman"/>
              <a:sym typeface="Times New Roman"/>
            </a:endParaRPr>
          </a:p>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Is the data collected aligned with the objectives of the study?</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80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 the data shows that the queue length for our base model of Don Don Donki is long during the peak hours with an average of around 30 customers in the queue. Also, the waiting time in the queue is also relatively long which is around 10 minutes. Therefore, there is a need to optimise the queuing system.</a:t>
            </a:r>
            <a:endParaRPr sz="1200">
              <a:solidFill>
                <a:schemeClr val="dk1"/>
              </a:solidFill>
              <a:latin typeface="Times New Roman"/>
              <a:ea typeface="Times New Roman"/>
              <a:cs typeface="Times New Roman"/>
              <a:sym typeface="Times New Roman"/>
            </a:endParaRPr>
          </a:p>
        </p:txBody>
      </p:sp>
      <p:pic>
        <p:nvPicPr>
          <p:cNvPr id="656" name="Google Shape;656;p47"/>
          <p:cNvPicPr preferRelativeResize="0"/>
          <p:nvPr/>
        </p:nvPicPr>
        <p:blipFill>
          <a:blip r:embed="rId3">
            <a:alphaModFix/>
          </a:blip>
          <a:stretch>
            <a:fillRect/>
          </a:stretch>
        </p:blipFill>
        <p:spPr>
          <a:xfrm>
            <a:off x="744800" y="2837975"/>
            <a:ext cx="3411240" cy="982025"/>
          </a:xfrm>
          <a:prstGeom prst="rect">
            <a:avLst/>
          </a:prstGeom>
          <a:noFill/>
          <a:ln>
            <a:noFill/>
          </a:ln>
        </p:spPr>
      </p:pic>
      <p:pic>
        <p:nvPicPr>
          <p:cNvPr id="657" name="Google Shape;657;p47"/>
          <p:cNvPicPr preferRelativeResize="0"/>
          <p:nvPr/>
        </p:nvPicPr>
        <p:blipFill>
          <a:blip r:embed="rId4">
            <a:alphaModFix/>
          </a:blip>
          <a:stretch>
            <a:fillRect/>
          </a:stretch>
        </p:blipFill>
        <p:spPr>
          <a:xfrm>
            <a:off x="4337525" y="2837975"/>
            <a:ext cx="3623301" cy="9820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30"/>
          <p:cNvSpPr txBox="1"/>
          <p:nvPr>
            <p:ph idx="4" type="title"/>
          </p:nvPr>
        </p:nvSpPr>
        <p:spPr>
          <a:xfrm>
            <a:off x="357611" y="3112238"/>
            <a:ext cx="7203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100"/>
              </a:spcAft>
              <a:buNone/>
            </a:pPr>
            <a:r>
              <a:rPr lang="en">
                <a:solidFill>
                  <a:schemeClr val="lt2"/>
                </a:solidFill>
              </a:rPr>
              <a:t>3</a:t>
            </a:r>
            <a:endParaRPr>
              <a:solidFill>
                <a:schemeClr val="lt2"/>
              </a:solidFill>
            </a:endParaRPr>
          </a:p>
        </p:txBody>
      </p:sp>
      <p:sp>
        <p:nvSpPr>
          <p:cNvPr id="307" name="Google Shape;307;p30"/>
          <p:cNvSpPr txBox="1"/>
          <p:nvPr>
            <p:ph idx="5" type="title"/>
          </p:nvPr>
        </p:nvSpPr>
        <p:spPr>
          <a:xfrm>
            <a:off x="4366677" y="871188"/>
            <a:ext cx="7203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100"/>
              </a:spcAft>
              <a:buNone/>
            </a:pPr>
            <a:r>
              <a:rPr lang="en">
                <a:solidFill>
                  <a:schemeClr val="lt2"/>
                </a:solidFill>
              </a:rPr>
              <a:t>4</a:t>
            </a:r>
            <a:endParaRPr>
              <a:solidFill>
                <a:schemeClr val="lt2"/>
              </a:solidFill>
            </a:endParaRPr>
          </a:p>
        </p:txBody>
      </p:sp>
      <p:sp>
        <p:nvSpPr>
          <p:cNvPr id="308" name="Google Shape;308;p30"/>
          <p:cNvSpPr txBox="1"/>
          <p:nvPr>
            <p:ph idx="6" type="title"/>
          </p:nvPr>
        </p:nvSpPr>
        <p:spPr>
          <a:xfrm>
            <a:off x="436374" y="930675"/>
            <a:ext cx="720300" cy="5778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00"/>
              </a:spcAft>
              <a:buNone/>
            </a:pPr>
            <a:r>
              <a:rPr lang="en">
                <a:solidFill>
                  <a:schemeClr val="lt2"/>
                </a:solidFill>
              </a:rPr>
              <a:t>1</a:t>
            </a:r>
            <a:endParaRPr>
              <a:solidFill>
                <a:schemeClr val="lt2"/>
              </a:solidFill>
            </a:endParaRPr>
          </a:p>
        </p:txBody>
      </p:sp>
      <p:sp>
        <p:nvSpPr>
          <p:cNvPr id="309" name="Google Shape;309;p30"/>
          <p:cNvSpPr txBox="1"/>
          <p:nvPr>
            <p:ph idx="7" type="title"/>
          </p:nvPr>
        </p:nvSpPr>
        <p:spPr>
          <a:xfrm>
            <a:off x="357602" y="2008675"/>
            <a:ext cx="7203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100"/>
              </a:spcAft>
              <a:buNone/>
            </a:pPr>
            <a:r>
              <a:rPr lang="en">
                <a:solidFill>
                  <a:schemeClr val="lt2"/>
                </a:solidFill>
              </a:rPr>
              <a:t>2</a:t>
            </a:r>
            <a:endParaRPr>
              <a:solidFill>
                <a:schemeClr val="lt2"/>
              </a:solidFill>
            </a:endParaRPr>
          </a:p>
        </p:txBody>
      </p:sp>
      <p:sp>
        <p:nvSpPr>
          <p:cNvPr id="310" name="Google Shape;310;p30"/>
          <p:cNvSpPr txBox="1"/>
          <p:nvPr>
            <p:ph idx="14" type="ctrTitle"/>
          </p:nvPr>
        </p:nvSpPr>
        <p:spPr>
          <a:xfrm>
            <a:off x="1095200" y="2084863"/>
            <a:ext cx="3075300" cy="782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800"/>
              <a:t>Model Conceptualization</a:t>
            </a:r>
            <a:endParaRPr sz="1800"/>
          </a:p>
          <a:p>
            <a:pPr indent="0" lvl="0" marL="0" rtl="0" algn="l">
              <a:spcBef>
                <a:spcPts val="100"/>
              </a:spcBef>
              <a:spcAft>
                <a:spcPts val="100"/>
              </a:spcAft>
              <a:buNone/>
            </a:pPr>
            <a:r>
              <a:t/>
            </a:r>
            <a:endParaRPr/>
          </a:p>
        </p:txBody>
      </p:sp>
      <p:sp>
        <p:nvSpPr>
          <p:cNvPr id="311" name="Google Shape;311;p30"/>
          <p:cNvSpPr txBox="1"/>
          <p:nvPr>
            <p:ph idx="16" type="ctrTitle"/>
          </p:nvPr>
        </p:nvSpPr>
        <p:spPr>
          <a:xfrm>
            <a:off x="1095200" y="3231625"/>
            <a:ext cx="3331200" cy="577800"/>
          </a:xfrm>
          <a:prstGeom prst="rect">
            <a:avLst/>
          </a:prstGeom>
        </p:spPr>
        <p:txBody>
          <a:bodyPr anchorCtr="0" anchor="b" bIns="91425" lIns="91425" spcFirstLastPara="1" rIns="91425" wrap="square" tIns="91425">
            <a:noAutofit/>
          </a:bodyPr>
          <a:lstStyle/>
          <a:p>
            <a:pPr indent="0" lvl="0" marL="0" rtl="0" algn="l">
              <a:spcBef>
                <a:spcPts val="0"/>
              </a:spcBef>
              <a:spcAft>
                <a:spcPts val="100"/>
              </a:spcAft>
              <a:buNone/>
            </a:pPr>
            <a:r>
              <a:rPr lang="en" sz="1800"/>
              <a:t>Data Collection &amp; Input Analysis</a:t>
            </a:r>
            <a:endParaRPr sz="1800"/>
          </a:p>
        </p:txBody>
      </p:sp>
      <p:sp>
        <p:nvSpPr>
          <p:cNvPr id="312" name="Google Shape;312;p30"/>
          <p:cNvSpPr txBox="1"/>
          <p:nvPr>
            <p:ph idx="18" type="ctrTitle"/>
          </p:nvPr>
        </p:nvSpPr>
        <p:spPr>
          <a:xfrm>
            <a:off x="1077900" y="1323625"/>
            <a:ext cx="2797200" cy="320700"/>
          </a:xfrm>
          <a:prstGeom prst="rect">
            <a:avLst/>
          </a:prstGeom>
        </p:spPr>
        <p:txBody>
          <a:bodyPr anchorCtr="0" anchor="b" bIns="91425" lIns="91425" spcFirstLastPara="1" rIns="91425" wrap="square" tIns="91425">
            <a:noAutofit/>
          </a:bodyPr>
          <a:lstStyle/>
          <a:p>
            <a:pPr indent="0" lvl="0" marL="0" rtl="0" algn="l">
              <a:spcBef>
                <a:spcPts val="0"/>
              </a:spcBef>
              <a:spcAft>
                <a:spcPts val="100"/>
              </a:spcAft>
              <a:buNone/>
            </a:pPr>
            <a:r>
              <a:rPr lang="en" sz="1800"/>
              <a:t>Problem Formulation &amp; </a:t>
            </a:r>
            <a:r>
              <a:rPr lang="en" sz="1800"/>
              <a:t>Objective</a:t>
            </a:r>
            <a:endParaRPr sz="1800"/>
          </a:p>
        </p:txBody>
      </p:sp>
      <p:sp>
        <p:nvSpPr>
          <p:cNvPr id="313" name="Google Shape;313;p30"/>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100"/>
              </a:spcAft>
              <a:buNone/>
            </a:pPr>
            <a:fld id="{00000000-1234-1234-1234-123412341234}" type="slidenum">
              <a:rPr lang="en"/>
              <a:t>‹#›</a:t>
            </a:fld>
            <a:endParaRPr/>
          </a:p>
        </p:txBody>
      </p:sp>
      <p:sp>
        <p:nvSpPr>
          <p:cNvPr id="314" name="Google Shape;314;p30"/>
          <p:cNvSpPr txBox="1"/>
          <p:nvPr>
            <p:ph idx="22" type="ctrTitle"/>
          </p:nvPr>
        </p:nvSpPr>
        <p:spPr>
          <a:xfrm>
            <a:off x="6300070" y="234507"/>
            <a:ext cx="2490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100"/>
              </a:spcAft>
              <a:buNone/>
            </a:pPr>
            <a:r>
              <a:rPr lang="en"/>
              <a:t>DONDONDONKI CASHIER SIMULATION</a:t>
            </a:r>
            <a:endParaRPr/>
          </a:p>
        </p:txBody>
      </p:sp>
      <p:grpSp>
        <p:nvGrpSpPr>
          <p:cNvPr id="315" name="Google Shape;315;p30"/>
          <p:cNvGrpSpPr/>
          <p:nvPr/>
        </p:nvGrpSpPr>
        <p:grpSpPr>
          <a:xfrm rot="-1899543">
            <a:off x="1404004" y="3909214"/>
            <a:ext cx="826319" cy="1293271"/>
            <a:chOff x="2880425" y="2998025"/>
            <a:chExt cx="597225" cy="1054275"/>
          </a:xfrm>
        </p:grpSpPr>
        <p:sp>
          <p:nvSpPr>
            <p:cNvPr id="316" name="Google Shape;316;p30"/>
            <p:cNvSpPr/>
            <p:nvPr/>
          </p:nvSpPr>
          <p:spPr>
            <a:xfrm>
              <a:off x="2961325" y="3082250"/>
              <a:ext cx="427075" cy="831600"/>
            </a:xfrm>
            <a:custGeom>
              <a:rect b="b" l="l" r="r" t="t"/>
              <a:pathLst>
                <a:path extrusionOk="0" h="33264" w="17083">
                  <a:moveTo>
                    <a:pt x="8742" y="1"/>
                  </a:moveTo>
                  <a:lnTo>
                    <a:pt x="8208" y="34"/>
                  </a:lnTo>
                  <a:lnTo>
                    <a:pt x="7674" y="134"/>
                  </a:lnTo>
                  <a:lnTo>
                    <a:pt x="7140" y="268"/>
                  </a:lnTo>
                  <a:lnTo>
                    <a:pt x="6640" y="401"/>
                  </a:lnTo>
                  <a:lnTo>
                    <a:pt x="6139" y="601"/>
                  </a:lnTo>
                  <a:lnTo>
                    <a:pt x="5639" y="835"/>
                  </a:lnTo>
                  <a:lnTo>
                    <a:pt x="5138" y="1102"/>
                  </a:lnTo>
                  <a:lnTo>
                    <a:pt x="4671" y="1402"/>
                  </a:lnTo>
                  <a:lnTo>
                    <a:pt x="4204" y="1736"/>
                  </a:lnTo>
                  <a:lnTo>
                    <a:pt x="3771" y="2103"/>
                  </a:lnTo>
                  <a:lnTo>
                    <a:pt x="3337" y="2503"/>
                  </a:lnTo>
                  <a:lnTo>
                    <a:pt x="2937" y="2937"/>
                  </a:lnTo>
                  <a:lnTo>
                    <a:pt x="2570" y="3404"/>
                  </a:lnTo>
                  <a:lnTo>
                    <a:pt x="2236" y="3871"/>
                  </a:lnTo>
                  <a:lnTo>
                    <a:pt x="1936" y="4338"/>
                  </a:lnTo>
                  <a:lnTo>
                    <a:pt x="1635" y="4872"/>
                  </a:lnTo>
                  <a:lnTo>
                    <a:pt x="1369" y="5372"/>
                  </a:lnTo>
                  <a:lnTo>
                    <a:pt x="1135" y="5906"/>
                  </a:lnTo>
                  <a:lnTo>
                    <a:pt x="901" y="6473"/>
                  </a:lnTo>
                  <a:lnTo>
                    <a:pt x="701" y="7040"/>
                  </a:lnTo>
                  <a:lnTo>
                    <a:pt x="534" y="7607"/>
                  </a:lnTo>
                  <a:lnTo>
                    <a:pt x="401" y="8175"/>
                  </a:lnTo>
                  <a:lnTo>
                    <a:pt x="268" y="8742"/>
                  </a:lnTo>
                  <a:lnTo>
                    <a:pt x="167" y="9342"/>
                  </a:lnTo>
                  <a:lnTo>
                    <a:pt x="101" y="9909"/>
                  </a:lnTo>
                  <a:lnTo>
                    <a:pt x="34" y="10510"/>
                  </a:lnTo>
                  <a:lnTo>
                    <a:pt x="1" y="11411"/>
                  </a:lnTo>
                  <a:lnTo>
                    <a:pt x="1" y="12345"/>
                  </a:lnTo>
                  <a:lnTo>
                    <a:pt x="34" y="13279"/>
                  </a:lnTo>
                  <a:lnTo>
                    <a:pt x="134" y="14180"/>
                  </a:lnTo>
                  <a:lnTo>
                    <a:pt x="268" y="15081"/>
                  </a:lnTo>
                  <a:lnTo>
                    <a:pt x="468" y="15981"/>
                  </a:lnTo>
                  <a:lnTo>
                    <a:pt x="701" y="16882"/>
                  </a:lnTo>
                  <a:lnTo>
                    <a:pt x="968" y="17750"/>
                  </a:lnTo>
                  <a:lnTo>
                    <a:pt x="1202" y="18383"/>
                  </a:lnTo>
                  <a:lnTo>
                    <a:pt x="1435" y="19017"/>
                  </a:lnTo>
                  <a:lnTo>
                    <a:pt x="1969" y="20252"/>
                  </a:lnTo>
                  <a:lnTo>
                    <a:pt x="2503" y="21486"/>
                  </a:lnTo>
                  <a:lnTo>
                    <a:pt x="3037" y="22721"/>
                  </a:lnTo>
                  <a:lnTo>
                    <a:pt x="3370" y="23688"/>
                  </a:lnTo>
                  <a:lnTo>
                    <a:pt x="3671" y="24689"/>
                  </a:lnTo>
                  <a:lnTo>
                    <a:pt x="3937" y="25656"/>
                  </a:lnTo>
                  <a:lnTo>
                    <a:pt x="4171" y="26657"/>
                  </a:lnTo>
                  <a:lnTo>
                    <a:pt x="4338" y="27692"/>
                  </a:lnTo>
                  <a:lnTo>
                    <a:pt x="4471" y="28692"/>
                  </a:lnTo>
                  <a:lnTo>
                    <a:pt x="4571" y="29727"/>
                  </a:lnTo>
                  <a:lnTo>
                    <a:pt x="4605" y="30761"/>
                  </a:lnTo>
                  <a:lnTo>
                    <a:pt x="4638" y="31495"/>
                  </a:lnTo>
                  <a:lnTo>
                    <a:pt x="4705" y="31862"/>
                  </a:lnTo>
                  <a:lnTo>
                    <a:pt x="4771" y="32196"/>
                  </a:lnTo>
                  <a:lnTo>
                    <a:pt x="4938" y="32529"/>
                  </a:lnTo>
                  <a:lnTo>
                    <a:pt x="5038" y="32696"/>
                  </a:lnTo>
                  <a:lnTo>
                    <a:pt x="5138" y="32829"/>
                  </a:lnTo>
                  <a:lnTo>
                    <a:pt x="5272" y="32963"/>
                  </a:lnTo>
                  <a:lnTo>
                    <a:pt x="5439" y="33063"/>
                  </a:lnTo>
                  <a:lnTo>
                    <a:pt x="5572" y="33163"/>
                  </a:lnTo>
                  <a:lnTo>
                    <a:pt x="5739" y="33230"/>
                  </a:lnTo>
                  <a:lnTo>
                    <a:pt x="5939" y="33263"/>
                  </a:lnTo>
                  <a:lnTo>
                    <a:pt x="6106" y="33230"/>
                  </a:lnTo>
                  <a:lnTo>
                    <a:pt x="6306" y="33196"/>
                  </a:lnTo>
                  <a:lnTo>
                    <a:pt x="6473" y="33163"/>
                  </a:lnTo>
                  <a:lnTo>
                    <a:pt x="6640" y="33063"/>
                  </a:lnTo>
                  <a:lnTo>
                    <a:pt x="6807" y="32963"/>
                  </a:lnTo>
                  <a:lnTo>
                    <a:pt x="7107" y="32729"/>
                  </a:lnTo>
                  <a:lnTo>
                    <a:pt x="7274" y="32529"/>
                  </a:lnTo>
                  <a:lnTo>
                    <a:pt x="7407" y="32296"/>
                  </a:lnTo>
                  <a:lnTo>
                    <a:pt x="7541" y="32062"/>
                  </a:lnTo>
                  <a:lnTo>
                    <a:pt x="7674" y="31829"/>
                  </a:lnTo>
                  <a:lnTo>
                    <a:pt x="7841" y="31295"/>
                  </a:lnTo>
                  <a:lnTo>
                    <a:pt x="7974" y="30761"/>
                  </a:lnTo>
                  <a:lnTo>
                    <a:pt x="8174" y="29627"/>
                  </a:lnTo>
                  <a:lnTo>
                    <a:pt x="8275" y="29093"/>
                  </a:lnTo>
                  <a:lnTo>
                    <a:pt x="8408" y="28559"/>
                  </a:lnTo>
                  <a:lnTo>
                    <a:pt x="8642" y="28025"/>
                  </a:lnTo>
                  <a:lnTo>
                    <a:pt x="8842" y="27458"/>
                  </a:lnTo>
                  <a:lnTo>
                    <a:pt x="9376" y="26390"/>
                  </a:lnTo>
                  <a:lnTo>
                    <a:pt x="9943" y="25356"/>
                  </a:lnTo>
                  <a:lnTo>
                    <a:pt x="10543" y="24355"/>
                  </a:lnTo>
                  <a:lnTo>
                    <a:pt x="11377" y="23088"/>
                  </a:lnTo>
                  <a:lnTo>
                    <a:pt x="12211" y="21820"/>
                  </a:lnTo>
                  <a:lnTo>
                    <a:pt x="13045" y="20552"/>
                  </a:lnTo>
                  <a:lnTo>
                    <a:pt x="13879" y="19251"/>
                  </a:lnTo>
                  <a:lnTo>
                    <a:pt x="14647" y="17950"/>
                  </a:lnTo>
                  <a:lnTo>
                    <a:pt x="15014" y="17282"/>
                  </a:lnTo>
                  <a:lnTo>
                    <a:pt x="15347" y="16582"/>
                  </a:lnTo>
                  <a:lnTo>
                    <a:pt x="15648" y="15915"/>
                  </a:lnTo>
                  <a:lnTo>
                    <a:pt x="15948" y="15214"/>
                  </a:lnTo>
                  <a:lnTo>
                    <a:pt x="16181" y="14480"/>
                  </a:lnTo>
                  <a:lnTo>
                    <a:pt x="16415" y="13746"/>
                  </a:lnTo>
                  <a:lnTo>
                    <a:pt x="16649" y="12912"/>
                  </a:lnTo>
                  <a:lnTo>
                    <a:pt x="16815" y="12045"/>
                  </a:lnTo>
                  <a:lnTo>
                    <a:pt x="16949" y="11177"/>
                  </a:lnTo>
                  <a:lnTo>
                    <a:pt x="17049" y="10310"/>
                  </a:lnTo>
                  <a:lnTo>
                    <a:pt x="17082" y="9409"/>
                  </a:lnTo>
                  <a:lnTo>
                    <a:pt x="17049" y="8541"/>
                  </a:lnTo>
                  <a:lnTo>
                    <a:pt x="16982" y="7674"/>
                  </a:lnTo>
                  <a:lnTo>
                    <a:pt x="16849" y="6807"/>
                  </a:lnTo>
                  <a:lnTo>
                    <a:pt x="16749" y="6306"/>
                  </a:lnTo>
                  <a:lnTo>
                    <a:pt x="16615" y="5806"/>
                  </a:lnTo>
                  <a:lnTo>
                    <a:pt x="16448" y="5305"/>
                  </a:lnTo>
                  <a:lnTo>
                    <a:pt x="16248" y="4805"/>
                  </a:lnTo>
                  <a:lnTo>
                    <a:pt x="16048" y="4304"/>
                  </a:lnTo>
                  <a:lnTo>
                    <a:pt x="15814" y="3837"/>
                  </a:lnTo>
                  <a:lnTo>
                    <a:pt x="15548" y="3404"/>
                  </a:lnTo>
                  <a:lnTo>
                    <a:pt x="15247" y="2937"/>
                  </a:lnTo>
                  <a:lnTo>
                    <a:pt x="14947" y="2536"/>
                  </a:lnTo>
                  <a:lnTo>
                    <a:pt x="14580" y="2136"/>
                  </a:lnTo>
                  <a:lnTo>
                    <a:pt x="14213" y="1769"/>
                  </a:lnTo>
                  <a:lnTo>
                    <a:pt x="13846" y="1435"/>
                  </a:lnTo>
                  <a:lnTo>
                    <a:pt x="13412" y="1135"/>
                  </a:lnTo>
                  <a:lnTo>
                    <a:pt x="12979" y="868"/>
                  </a:lnTo>
                  <a:lnTo>
                    <a:pt x="12512" y="635"/>
                  </a:lnTo>
                  <a:lnTo>
                    <a:pt x="12011" y="434"/>
                  </a:lnTo>
                  <a:lnTo>
                    <a:pt x="11477" y="301"/>
                  </a:lnTo>
                  <a:lnTo>
                    <a:pt x="10910" y="168"/>
                  </a:lnTo>
                  <a:lnTo>
                    <a:pt x="10376" y="67"/>
                  </a:lnTo>
                  <a:lnTo>
                    <a:pt x="9843" y="1"/>
                  </a:lnTo>
                  <a:close/>
                </a:path>
              </a:pathLst>
            </a:custGeom>
            <a:solidFill>
              <a:srgbClr val="E5744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0"/>
            <p:cNvSpPr/>
            <p:nvPr/>
          </p:nvSpPr>
          <p:spPr>
            <a:xfrm>
              <a:off x="2880425" y="2998025"/>
              <a:ext cx="597225" cy="960025"/>
            </a:xfrm>
            <a:custGeom>
              <a:rect b="b" l="l" r="r" t="t"/>
              <a:pathLst>
                <a:path extrusionOk="0" h="38401" w="23889">
                  <a:moveTo>
                    <a:pt x="11878" y="0"/>
                  </a:moveTo>
                  <a:lnTo>
                    <a:pt x="11344" y="33"/>
                  </a:lnTo>
                  <a:lnTo>
                    <a:pt x="10810" y="67"/>
                  </a:lnTo>
                  <a:lnTo>
                    <a:pt x="10276" y="134"/>
                  </a:lnTo>
                  <a:lnTo>
                    <a:pt x="9742" y="234"/>
                  </a:lnTo>
                  <a:lnTo>
                    <a:pt x="9209" y="334"/>
                  </a:lnTo>
                  <a:lnTo>
                    <a:pt x="8675" y="501"/>
                  </a:lnTo>
                  <a:lnTo>
                    <a:pt x="8141" y="667"/>
                  </a:lnTo>
                  <a:lnTo>
                    <a:pt x="7640" y="868"/>
                  </a:lnTo>
                  <a:lnTo>
                    <a:pt x="7140" y="1068"/>
                  </a:lnTo>
                  <a:lnTo>
                    <a:pt x="6640" y="1335"/>
                  </a:lnTo>
                  <a:lnTo>
                    <a:pt x="6139" y="1601"/>
                  </a:lnTo>
                  <a:lnTo>
                    <a:pt x="5672" y="1902"/>
                  </a:lnTo>
                  <a:lnTo>
                    <a:pt x="5238" y="2202"/>
                  </a:lnTo>
                  <a:lnTo>
                    <a:pt x="4805" y="2536"/>
                  </a:lnTo>
                  <a:lnTo>
                    <a:pt x="4371" y="2903"/>
                  </a:lnTo>
                  <a:lnTo>
                    <a:pt x="3971" y="3270"/>
                  </a:lnTo>
                  <a:lnTo>
                    <a:pt x="3604" y="3637"/>
                  </a:lnTo>
                  <a:lnTo>
                    <a:pt x="3237" y="4070"/>
                  </a:lnTo>
                  <a:lnTo>
                    <a:pt x="2870" y="4471"/>
                  </a:lnTo>
                  <a:lnTo>
                    <a:pt x="2569" y="4938"/>
                  </a:lnTo>
                  <a:lnTo>
                    <a:pt x="2236" y="5371"/>
                  </a:lnTo>
                  <a:lnTo>
                    <a:pt x="1969" y="5839"/>
                  </a:lnTo>
                  <a:lnTo>
                    <a:pt x="1702" y="6339"/>
                  </a:lnTo>
                  <a:lnTo>
                    <a:pt x="1468" y="6839"/>
                  </a:lnTo>
                  <a:lnTo>
                    <a:pt x="1235" y="7340"/>
                  </a:lnTo>
                  <a:lnTo>
                    <a:pt x="1001" y="7940"/>
                  </a:lnTo>
                  <a:lnTo>
                    <a:pt x="835" y="8508"/>
                  </a:lnTo>
                  <a:lnTo>
                    <a:pt x="634" y="9108"/>
                  </a:lnTo>
                  <a:lnTo>
                    <a:pt x="501" y="9709"/>
                  </a:lnTo>
                  <a:lnTo>
                    <a:pt x="367" y="10342"/>
                  </a:lnTo>
                  <a:lnTo>
                    <a:pt x="234" y="10943"/>
                  </a:lnTo>
                  <a:lnTo>
                    <a:pt x="167" y="11577"/>
                  </a:lnTo>
                  <a:lnTo>
                    <a:pt x="101" y="12177"/>
                  </a:lnTo>
                  <a:lnTo>
                    <a:pt x="0" y="13445"/>
                  </a:lnTo>
                  <a:lnTo>
                    <a:pt x="0" y="14680"/>
                  </a:lnTo>
                  <a:lnTo>
                    <a:pt x="34" y="15947"/>
                  </a:lnTo>
                  <a:lnTo>
                    <a:pt x="167" y="17182"/>
                  </a:lnTo>
                  <a:lnTo>
                    <a:pt x="334" y="18416"/>
                  </a:lnTo>
                  <a:lnTo>
                    <a:pt x="568" y="19617"/>
                  </a:lnTo>
                  <a:lnTo>
                    <a:pt x="835" y="20818"/>
                  </a:lnTo>
                  <a:lnTo>
                    <a:pt x="1168" y="22019"/>
                  </a:lnTo>
                  <a:lnTo>
                    <a:pt x="1535" y="23187"/>
                  </a:lnTo>
                  <a:lnTo>
                    <a:pt x="1969" y="24355"/>
                  </a:lnTo>
                  <a:lnTo>
                    <a:pt x="2403" y="25522"/>
                  </a:lnTo>
                  <a:lnTo>
                    <a:pt x="2903" y="26657"/>
                  </a:lnTo>
                  <a:lnTo>
                    <a:pt x="3437" y="27791"/>
                  </a:lnTo>
                  <a:lnTo>
                    <a:pt x="4004" y="28925"/>
                  </a:lnTo>
                  <a:lnTo>
                    <a:pt x="5172" y="31161"/>
                  </a:lnTo>
                  <a:lnTo>
                    <a:pt x="5705" y="32262"/>
                  </a:lnTo>
                  <a:lnTo>
                    <a:pt x="5972" y="32829"/>
                  </a:lnTo>
                  <a:lnTo>
                    <a:pt x="6206" y="33429"/>
                  </a:lnTo>
                  <a:lnTo>
                    <a:pt x="6406" y="33996"/>
                  </a:lnTo>
                  <a:lnTo>
                    <a:pt x="6573" y="34630"/>
                  </a:lnTo>
                  <a:lnTo>
                    <a:pt x="6673" y="35231"/>
                  </a:lnTo>
                  <a:lnTo>
                    <a:pt x="6740" y="35831"/>
                  </a:lnTo>
                  <a:lnTo>
                    <a:pt x="6773" y="36432"/>
                  </a:lnTo>
                  <a:lnTo>
                    <a:pt x="6706" y="36999"/>
                  </a:lnTo>
                  <a:lnTo>
                    <a:pt x="6573" y="37566"/>
                  </a:lnTo>
                  <a:lnTo>
                    <a:pt x="6406" y="38100"/>
                  </a:lnTo>
                  <a:lnTo>
                    <a:pt x="6373" y="38200"/>
                  </a:lnTo>
                  <a:lnTo>
                    <a:pt x="6406" y="38300"/>
                  </a:lnTo>
                  <a:lnTo>
                    <a:pt x="6473" y="38367"/>
                  </a:lnTo>
                  <a:lnTo>
                    <a:pt x="6540" y="38400"/>
                  </a:lnTo>
                  <a:lnTo>
                    <a:pt x="6706" y="38400"/>
                  </a:lnTo>
                  <a:lnTo>
                    <a:pt x="6806" y="38334"/>
                  </a:lnTo>
                  <a:lnTo>
                    <a:pt x="6840" y="38234"/>
                  </a:lnTo>
                  <a:lnTo>
                    <a:pt x="7040" y="37666"/>
                  </a:lnTo>
                  <a:lnTo>
                    <a:pt x="7173" y="37099"/>
                  </a:lnTo>
                  <a:lnTo>
                    <a:pt x="7240" y="36532"/>
                  </a:lnTo>
                  <a:lnTo>
                    <a:pt x="7240" y="35965"/>
                  </a:lnTo>
                  <a:lnTo>
                    <a:pt x="7207" y="35364"/>
                  </a:lnTo>
                  <a:lnTo>
                    <a:pt x="7107" y="34797"/>
                  </a:lnTo>
                  <a:lnTo>
                    <a:pt x="6973" y="34230"/>
                  </a:lnTo>
                  <a:lnTo>
                    <a:pt x="6806" y="33663"/>
                  </a:lnTo>
                  <a:lnTo>
                    <a:pt x="6606" y="33129"/>
                  </a:lnTo>
                  <a:lnTo>
                    <a:pt x="6373" y="32562"/>
                  </a:lnTo>
                  <a:lnTo>
                    <a:pt x="5872" y="31461"/>
                  </a:lnTo>
                  <a:lnTo>
                    <a:pt x="5338" y="30427"/>
                  </a:lnTo>
                  <a:lnTo>
                    <a:pt x="4805" y="29426"/>
                  </a:lnTo>
                  <a:lnTo>
                    <a:pt x="4238" y="28325"/>
                  </a:lnTo>
                  <a:lnTo>
                    <a:pt x="3670" y="27224"/>
                  </a:lnTo>
                  <a:lnTo>
                    <a:pt x="3170" y="26090"/>
                  </a:lnTo>
                  <a:lnTo>
                    <a:pt x="2703" y="24955"/>
                  </a:lnTo>
                  <a:lnTo>
                    <a:pt x="2269" y="23788"/>
                  </a:lnTo>
                  <a:lnTo>
                    <a:pt x="1869" y="22620"/>
                  </a:lnTo>
                  <a:lnTo>
                    <a:pt x="1502" y="21452"/>
                  </a:lnTo>
                  <a:lnTo>
                    <a:pt x="1202" y="20251"/>
                  </a:lnTo>
                  <a:lnTo>
                    <a:pt x="968" y="19117"/>
                  </a:lnTo>
                  <a:lnTo>
                    <a:pt x="768" y="17982"/>
                  </a:lnTo>
                  <a:lnTo>
                    <a:pt x="601" y="16781"/>
                  </a:lnTo>
                  <a:lnTo>
                    <a:pt x="501" y="15580"/>
                  </a:lnTo>
                  <a:lnTo>
                    <a:pt x="468" y="14346"/>
                  </a:lnTo>
                  <a:lnTo>
                    <a:pt x="501" y="13145"/>
                  </a:lnTo>
                  <a:lnTo>
                    <a:pt x="601" y="11944"/>
                  </a:lnTo>
                  <a:lnTo>
                    <a:pt x="768" y="10743"/>
                  </a:lnTo>
                  <a:lnTo>
                    <a:pt x="868" y="10142"/>
                  </a:lnTo>
                  <a:lnTo>
                    <a:pt x="1001" y="9575"/>
                  </a:lnTo>
                  <a:lnTo>
                    <a:pt x="1168" y="9008"/>
                  </a:lnTo>
                  <a:lnTo>
                    <a:pt x="1335" y="8441"/>
                  </a:lnTo>
                  <a:lnTo>
                    <a:pt x="1535" y="7874"/>
                  </a:lnTo>
                  <a:lnTo>
                    <a:pt x="1769" y="7340"/>
                  </a:lnTo>
                  <a:lnTo>
                    <a:pt x="2002" y="6806"/>
                  </a:lnTo>
                  <a:lnTo>
                    <a:pt x="2269" y="6272"/>
                  </a:lnTo>
                  <a:lnTo>
                    <a:pt x="2569" y="5772"/>
                  </a:lnTo>
                  <a:lnTo>
                    <a:pt x="2903" y="5271"/>
                  </a:lnTo>
                  <a:lnTo>
                    <a:pt x="3237" y="4804"/>
                  </a:lnTo>
                  <a:lnTo>
                    <a:pt x="3604" y="4337"/>
                  </a:lnTo>
                  <a:lnTo>
                    <a:pt x="4004" y="3903"/>
                  </a:lnTo>
                  <a:lnTo>
                    <a:pt x="4438" y="3470"/>
                  </a:lnTo>
                  <a:lnTo>
                    <a:pt x="4905" y="3069"/>
                  </a:lnTo>
                  <a:lnTo>
                    <a:pt x="5372" y="2669"/>
                  </a:lnTo>
                  <a:lnTo>
                    <a:pt x="5806" y="2369"/>
                  </a:lnTo>
                  <a:lnTo>
                    <a:pt x="6273" y="2069"/>
                  </a:lnTo>
                  <a:lnTo>
                    <a:pt x="6740" y="1802"/>
                  </a:lnTo>
                  <a:lnTo>
                    <a:pt x="7240" y="1568"/>
                  </a:lnTo>
                  <a:lnTo>
                    <a:pt x="7707" y="1335"/>
                  </a:lnTo>
                  <a:lnTo>
                    <a:pt x="8241" y="1134"/>
                  </a:lnTo>
                  <a:lnTo>
                    <a:pt x="8741" y="968"/>
                  </a:lnTo>
                  <a:lnTo>
                    <a:pt x="9242" y="834"/>
                  </a:lnTo>
                  <a:lnTo>
                    <a:pt x="9776" y="701"/>
                  </a:lnTo>
                  <a:lnTo>
                    <a:pt x="10309" y="601"/>
                  </a:lnTo>
                  <a:lnTo>
                    <a:pt x="10843" y="534"/>
                  </a:lnTo>
                  <a:lnTo>
                    <a:pt x="11377" y="501"/>
                  </a:lnTo>
                  <a:lnTo>
                    <a:pt x="11911" y="467"/>
                  </a:lnTo>
                  <a:lnTo>
                    <a:pt x="12445" y="501"/>
                  </a:lnTo>
                  <a:lnTo>
                    <a:pt x="13012" y="534"/>
                  </a:lnTo>
                  <a:lnTo>
                    <a:pt x="13546" y="601"/>
                  </a:lnTo>
                  <a:lnTo>
                    <a:pt x="14079" y="701"/>
                  </a:lnTo>
                  <a:lnTo>
                    <a:pt x="14613" y="801"/>
                  </a:lnTo>
                  <a:lnTo>
                    <a:pt x="15147" y="968"/>
                  </a:lnTo>
                  <a:lnTo>
                    <a:pt x="15647" y="1134"/>
                  </a:lnTo>
                  <a:lnTo>
                    <a:pt x="16148" y="1301"/>
                  </a:lnTo>
                  <a:lnTo>
                    <a:pt x="16648" y="1535"/>
                  </a:lnTo>
                  <a:lnTo>
                    <a:pt x="17149" y="1768"/>
                  </a:lnTo>
                  <a:lnTo>
                    <a:pt x="17616" y="2035"/>
                  </a:lnTo>
                  <a:lnTo>
                    <a:pt x="18050" y="2335"/>
                  </a:lnTo>
                  <a:lnTo>
                    <a:pt x="18517" y="2636"/>
                  </a:lnTo>
                  <a:lnTo>
                    <a:pt x="18950" y="2969"/>
                  </a:lnTo>
                  <a:lnTo>
                    <a:pt x="19351" y="3303"/>
                  </a:lnTo>
                  <a:lnTo>
                    <a:pt x="19751" y="3703"/>
                  </a:lnTo>
                  <a:lnTo>
                    <a:pt x="20118" y="4070"/>
                  </a:lnTo>
                  <a:lnTo>
                    <a:pt x="20485" y="4504"/>
                  </a:lnTo>
                  <a:lnTo>
                    <a:pt x="20819" y="4938"/>
                  </a:lnTo>
                  <a:lnTo>
                    <a:pt x="21119" y="5338"/>
                  </a:lnTo>
                  <a:lnTo>
                    <a:pt x="21386" y="5772"/>
                  </a:lnTo>
                  <a:lnTo>
                    <a:pt x="21619" y="6206"/>
                  </a:lnTo>
                  <a:lnTo>
                    <a:pt x="21886" y="6639"/>
                  </a:lnTo>
                  <a:lnTo>
                    <a:pt x="22287" y="7540"/>
                  </a:lnTo>
                  <a:lnTo>
                    <a:pt x="22654" y="8508"/>
                  </a:lnTo>
                  <a:lnTo>
                    <a:pt x="22921" y="9475"/>
                  </a:lnTo>
                  <a:lnTo>
                    <a:pt x="23154" y="10443"/>
                  </a:lnTo>
                  <a:lnTo>
                    <a:pt x="23288" y="11443"/>
                  </a:lnTo>
                  <a:lnTo>
                    <a:pt x="23388" y="12444"/>
                  </a:lnTo>
                  <a:lnTo>
                    <a:pt x="23421" y="13545"/>
                  </a:lnTo>
                  <a:lnTo>
                    <a:pt x="23388" y="14613"/>
                  </a:lnTo>
                  <a:lnTo>
                    <a:pt x="23254" y="15680"/>
                  </a:lnTo>
                  <a:lnTo>
                    <a:pt x="23087" y="16748"/>
                  </a:lnTo>
                  <a:lnTo>
                    <a:pt x="22854" y="17816"/>
                  </a:lnTo>
                  <a:lnTo>
                    <a:pt x="22554" y="18850"/>
                  </a:lnTo>
                  <a:lnTo>
                    <a:pt x="22187" y="19884"/>
                  </a:lnTo>
                  <a:lnTo>
                    <a:pt x="21786" y="20885"/>
                  </a:lnTo>
                  <a:lnTo>
                    <a:pt x="21319" y="21953"/>
                  </a:lnTo>
                  <a:lnTo>
                    <a:pt x="20785" y="22987"/>
                  </a:lnTo>
                  <a:lnTo>
                    <a:pt x="20185" y="24021"/>
                  </a:lnTo>
                  <a:lnTo>
                    <a:pt x="19584" y="24989"/>
                  </a:lnTo>
                  <a:lnTo>
                    <a:pt x="18917" y="25989"/>
                  </a:lnTo>
                  <a:lnTo>
                    <a:pt x="18250" y="26924"/>
                  </a:lnTo>
                  <a:lnTo>
                    <a:pt x="17549" y="27858"/>
                  </a:lnTo>
                  <a:lnTo>
                    <a:pt x="16815" y="28792"/>
                  </a:lnTo>
                  <a:lnTo>
                    <a:pt x="16081" y="29659"/>
                  </a:lnTo>
                  <a:lnTo>
                    <a:pt x="15314" y="30527"/>
                  </a:lnTo>
                  <a:lnTo>
                    <a:pt x="14580" y="31394"/>
                  </a:lnTo>
                  <a:lnTo>
                    <a:pt x="13846" y="32295"/>
                  </a:lnTo>
                  <a:lnTo>
                    <a:pt x="13212" y="33162"/>
                  </a:lnTo>
                  <a:lnTo>
                    <a:pt x="12912" y="33596"/>
                  </a:lnTo>
                  <a:lnTo>
                    <a:pt x="12645" y="34063"/>
                  </a:lnTo>
                  <a:lnTo>
                    <a:pt x="12378" y="34530"/>
                  </a:lnTo>
                  <a:lnTo>
                    <a:pt x="12144" y="35031"/>
                  </a:lnTo>
                  <a:lnTo>
                    <a:pt x="11944" y="35531"/>
                  </a:lnTo>
                  <a:lnTo>
                    <a:pt x="11777" y="36032"/>
                  </a:lnTo>
                  <a:lnTo>
                    <a:pt x="11677" y="36532"/>
                  </a:lnTo>
                  <a:lnTo>
                    <a:pt x="11611" y="37066"/>
                  </a:lnTo>
                  <a:lnTo>
                    <a:pt x="11611" y="37566"/>
                  </a:lnTo>
                  <a:lnTo>
                    <a:pt x="11611" y="38067"/>
                  </a:lnTo>
                  <a:lnTo>
                    <a:pt x="11644" y="38167"/>
                  </a:lnTo>
                  <a:lnTo>
                    <a:pt x="11711" y="38267"/>
                  </a:lnTo>
                  <a:lnTo>
                    <a:pt x="11811" y="38300"/>
                  </a:lnTo>
                  <a:lnTo>
                    <a:pt x="11978" y="38300"/>
                  </a:lnTo>
                  <a:lnTo>
                    <a:pt x="12044" y="38267"/>
                  </a:lnTo>
                  <a:lnTo>
                    <a:pt x="12111" y="38167"/>
                  </a:lnTo>
                  <a:lnTo>
                    <a:pt x="12111" y="38067"/>
                  </a:lnTo>
                  <a:lnTo>
                    <a:pt x="12078" y="37500"/>
                  </a:lnTo>
                  <a:lnTo>
                    <a:pt x="12111" y="36932"/>
                  </a:lnTo>
                  <a:lnTo>
                    <a:pt x="12211" y="36365"/>
                  </a:lnTo>
                  <a:lnTo>
                    <a:pt x="12345" y="35831"/>
                  </a:lnTo>
                  <a:lnTo>
                    <a:pt x="12545" y="35298"/>
                  </a:lnTo>
                  <a:lnTo>
                    <a:pt x="12778" y="34797"/>
                  </a:lnTo>
                  <a:lnTo>
                    <a:pt x="13045" y="34297"/>
                  </a:lnTo>
                  <a:lnTo>
                    <a:pt x="13345" y="33796"/>
                  </a:lnTo>
                  <a:lnTo>
                    <a:pt x="13679" y="33296"/>
                  </a:lnTo>
                  <a:lnTo>
                    <a:pt x="14013" y="32829"/>
                  </a:lnTo>
                  <a:lnTo>
                    <a:pt x="14747" y="31928"/>
                  </a:lnTo>
                  <a:lnTo>
                    <a:pt x="16248" y="30227"/>
                  </a:lnTo>
                  <a:lnTo>
                    <a:pt x="17015" y="29292"/>
                  </a:lnTo>
                  <a:lnTo>
                    <a:pt x="17749" y="28392"/>
                  </a:lnTo>
                  <a:lnTo>
                    <a:pt x="18483" y="27424"/>
                  </a:lnTo>
                  <a:lnTo>
                    <a:pt x="19184" y="26457"/>
                  </a:lnTo>
                  <a:lnTo>
                    <a:pt x="19851" y="25456"/>
                  </a:lnTo>
                  <a:lnTo>
                    <a:pt x="20485" y="24455"/>
                  </a:lnTo>
                  <a:lnTo>
                    <a:pt x="21086" y="23421"/>
                  </a:lnTo>
                  <a:lnTo>
                    <a:pt x="21619" y="22353"/>
                  </a:lnTo>
                  <a:lnTo>
                    <a:pt x="22120" y="21352"/>
                  </a:lnTo>
                  <a:lnTo>
                    <a:pt x="22520" y="20351"/>
                  </a:lnTo>
                  <a:lnTo>
                    <a:pt x="22921" y="19284"/>
                  </a:lnTo>
                  <a:lnTo>
                    <a:pt x="23221" y="18249"/>
                  </a:lnTo>
                  <a:lnTo>
                    <a:pt x="23488" y="17148"/>
                  </a:lnTo>
                  <a:lnTo>
                    <a:pt x="23688" y="16081"/>
                  </a:lnTo>
                  <a:lnTo>
                    <a:pt x="23821" y="14980"/>
                  </a:lnTo>
                  <a:lnTo>
                    <a:pt x="23888" y="13879"/>
                  </a:lnTo>
                  <a:lnTo>
                    <a:pt x="23888" y="12845"/>
                  </a:lnTo>
                  <a:lnTo>
                    <a:pt x="23821" y="11810"/>
                  </a:lnTo>
                  <a:lnTo>
                    <a:pt x="23688" y="10810"/>
                  </a:lnTo>
                  <a:lnTo>
                    <a:pt x="23488" y="9775"/>
                  </a:lnTo>
                  <a:lnTo>
                    <a:pt x="23254" y="8774"/>
                  </a:lnTo>
                  <a:lnTo>
                    <a:pt x="22921" y="7807"/>
                  </a:lnTo>
                  <a:lnTo>
                    <a:pt x="22520" y="6873"/>
                  </a:lnTo>
                  <a:lnTo>
                    <a:pt x="22287" y="6406"/>
                  </a:lnTo>
                  <a:lnTo>
                    <a:pt x="22053" y="5939"/>
                  </a:lnTo>
                  <a:lnTo>
                    <a:pt x="21786" y="5472"/>
                  </a:lnTo>
                  <a:lnTo>
                    <a:pt x="21486" y="5038"/>
                  </a:lnTo>
                  <a:lnTo>
                    <a:pt x="21152" y="4604"/>
                  </a:lnTo>
                  <a:lnTo>
                    <a:pt x="20852" y="4204"/>
                  </a:lnTo>
                  <a:lnTo>
                    <a:pt x="20485" y="3803"/>
                  </a:lnTo>
                  <a:lnTo>
                    <a:pt x="20118" y="3403"/>
                  </a:lnTo>
                  <a:lnTo>
                    <a:pt x="19751" y="3036"/>
                  </a:lnTo>
                  <a:lnTo>
                    <a:pt x="19351" y="2702"/>
                  </a:lnTo>
                  <a:lnTo>
                    <a:pt x="18917" y="2369"/>
                  </a:lnTo>
                  <a:lnTo>
                    <a:pt x="18517" y="2035"/>
                  </a:lnTo>
                  <a:lnTo>
                    <a:pt x="18050" y="1768"/>
                  </a:lnTo>
                  <a:lnTo>
                    <a:pt x="17616" y="1468"/>
                  </a:lnTo>
                  <a:lnTo>
                    <a:pt x="17149" y="1234"/>
                  </a:lnTo>
                  <a:lnTo>
                    <a:pt x="16648" y="1001"/>
                  </a:lnTo>
                  <a:lnTo>
                    <a:pt x="16148" y="801"/>
                  </a:lnTo>
                  <a:lnTo>
                    <a:pt x="15647" y="601"/>
                  </a:lnTo>
                  <a:lnTo>
                    <a:pt x="15114" y="434"/>
                  </a:lnTo>
                  <a:lnTo>
                    <a:pt x="14580" y="300"/>
                  </a:lnTo>
                  <a:lnTo>
                    <a:pt x="14046" y="200"/>
                  </a:lnTo>
                  <a:lnTo>
                    <a:pt x="13512" y="100"/>
                  </a:lnTo>
                  <a:lnTo>
                    <a:pt x="12978" y="67"/>
                  </a:lnTo>
                  <a:lnTo>
                    <a:pt x="1244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0"/>
            <p:cNvSpPr/>
            <p:nvPr/>
          </p:nvSpPr>
          <p:spPr>
            <a:xfrm>
              <a:off x="3023875" y="3263250"/>
              <a:ext cx="283625" cy="789050"/>
            </a:xfrm>
            <a:custGeom>
              <a:rect b="b" l="l" r="r" t="t"/>
              <a:pathLst>
                <a:path extrusionOk="0" h="31562" w="11345">
                  <a:moveTo>
                    <a:pt x="2803" y="1468"/>
                  </a:moveTo>
                  <a:lnTo>
                    <a:pt x="2937" y="1668"/>
                  </a:lnTo>
                  <a:lnTo>
                    <a:pt x="3070" y="1835"/>
                  </a:lnTo>
                  <a:lnTo>
                    <a:pt x="3237" y="2002"/>
                  </a:lnTo>
                  <a:lnTo>
                    <a:pt x="3404" y="2136"/>
                  </a:lnTo>
                  <a:lnTo>
                    <a:pt x="3571" y="2236"/>
                  </a:lnTo>
                  <a:lnTo>
                    <a:pt x="3804" y="2336"/>
                  </a:lnTo>
                  <a:lnTo>
                    <a:pt x="4004" y="2369"/>
                  </a:lnTo>
                  <a:lnTo>
                    <a:pt x="4238" y="2402"/>
                  </a:lnTo>
                  <a:lnTo>
                    <a:pt x="4471" y="2369"/>
                  </a:lnTo>
                  <a:lnTo>
                    <a:pt x="4738" y="2269"/>
                  </a:lnTo>
                  <a:lnTo>
                    <a:pt x="4938" y="2169"/>
                  </a:lnTo>
                  <a:lnTo>
                    <a:pt x="5172" y="2002"/>
                  </a:lnTo>
                  <a:lnTo>
                    <a:pt x="5305" y="2169"/>
                  </a:lnTo>
                  <a:lnTo>
                    <a:pt x="5472" y="2369"/>
                  </a:lnTo>
                  <a:lnTo>
                    <a:pt x="5672" y="2503"/>
                  </a:lnTo>
                  <a:lnTo>
                    <a:pt x="5873" y="2669"/>
                  </a:lnTo>
                  <a:lnTo>
                    <a:pt x="6073" y="2769"/>
                  </a:lnTo>
                  <a:lnTo>
                    <a:pt x="6273" y="2870"/>
                  </a:lnTo>
                  <a:lnTo>
                    <a:pt x="6507" y="2970"/>
                  </a:lnTo>
                  <a:lnTo>
                    <a:pt x="6740" y="3003"/>
                  </a:lnTo>
                  <a:lnTo>
                    <a:pt x="6974" y="3036"/>
                  </a:lnTo>
                  <a:lnTo>
                    <a:pt x="7207" y="3036"/>
                  </a:lnTo>
                  <a:lnTo>
                    <a:pt x="7407" y="3003"/>
                  </a:lnTo>
                  <a:lnTo>
                    <a:pt x="7607" y="2936"/>
                  </a:lnTo>
                  <a:lnTo>
                    <a:pt x="7808" y="2836"/>
                  </a:lnTo>
                  <a:lnTo>
                    <a:pt x="7974" y="2736"/>
                  </a:lnTo>
                  <a:lnTo>
                    <a:pt x="8175" y="2603"/>
                  </a:lnTo>
                  <a:lnTo>
                    <a:pt x="8308" y="2436"/>
                  </a:lnTo>
                  <a:lnTo>
                    <a:pt x="8508" y="2703"/>
                  </a:lnTo>
                  <a:lnTo>
                    <a:pt x="8708" y="2903"/>
                  </a:lnTo>
                  <a:lnTo>
                    <a:pt x="8942" y="3070"/>
                  </a:lnTo>
                  <a:lnTo>
                    <a:pt x="9242" y="3203"/>
                  </a:lnTo>
                  <a:lnTo>
                    <a:pt x="9543" y="3270"/>
                  </a:lnTo>
                  <a:lnTo>
                    <a:pt x="9876" y="3303"/>
                  </a:lnTo>
                  <a:lnTo>
                    <a:pt x="10210" y="3237"/>
                  </a:lnTo>
                  <a:lnTo>
                    <a:pt x="10510" y="3136"/>
                  </a:lnTo>
                  <a:lnTo>
                    <a:pt x="9509" y="5438"/>
                  </a:lnTo>
                  <a:lnTo>
                    <a:pt x="9509" y="5372"/>
                  </a:lnTo>
                  <a:lnTo>
                    <a:pt x="9476" y="5305"/>
                  </a:lnTo>
                  <a:lnTo>
                    <a:pt x="9442" y="5272"/>
                  </a:lnTo>
                  <a:lnTo>
                    <a:pt x="9309" y="5205"/>
                  </a:lnTo>
                  <a:lnTo>
                    <a:pt x="9176" y="5238"/>
                  </a:lnTo>
                  <a:lnTo>
                    <a:pt x="9109" y="5272"/>
                  </a:lnTo>
                  <a:lnTo>
                    <a:pt x="9075" y="5338"/>
                  </a:lnTo>
                  <a:lnTo>
                    <a:pt x="8975" y="5472"/>
                  </a:lnTo>
                  <a:lnTo>
                    <a:pt x="8842" y="5605"/>
                  </a:lnTo>
                  <a:lnTo>
                    <a:pt x="8708" y="5705"/>
                  </a:lnTo>
                  <a:lnTo>
                    <a:pt x="8542" y="5805"/>
                  </a:lnTo>
                  <a:lnTo>
                    <a:pt x="8408" y="5839"/>
                  </a:lnTo>
                  <a:lnTo>
                    <a:pt x="8241" y="5872"/>
                  </a:lnTo>
                  <a:lnTo>
                    <a:pt x="7908" y="5872"/>
                  </a:lnTo>
                  <a:lnTo>
                    <a:pt x="7741" y="5805"/>
                  </a:lnTo>
                  <a:lnTo>
                    <a:pt x="7607" y="5739"/>
                  </a:lnTo>
                  <a:lnTo>
                    <a:pt x="7474" y="5672"/>
                  </a:lnTo>
                  <a:lnTo>
                    <a:pt x="7341" y="5539"/>
                  </a:lnTo>
                  <a:lnTo>
                    <a:pt x="7240" y="5405"/>
                  </a:lnTo>
                  <a:lnTo>
                    <a:pt x="7174" y="5272"/>
                  </a:lnTo>
                  <a:lnTo>
                    <a:pt x="7107" y="5105"/>
                  </a:lnTo>
                  <a:lnTo>
                    <a:pt x="7074" y="4905"/>
                  </a:lnTo>
                  <a:lnTo>
                    <a:pt x="7074" y="4838"/>
                  </a:lnTo>
                  <a:lnTo>
                    <a:pt x="7040" y="4771"/>
                  </a:lnTo>
                  <a:lnTo>
                    <a:pt x="6940" y="4671"/>
                  </a:lnTo>
                  <a:lnTo>
                    <a:pt x="6807" y="4671"/>
                  </a:lnTo>
                  <a:lnTo>
                    <a:pt x="6740" y="4704"/>
                  </a:lnTo>
                  <a:lnTo>
                    <a:pt x="6673" y="4738"/>
                  </a:lnTo>
                  <a:lnTo>
                    <a:pt x="6206" y="5138"/>
                  </a:lnTo>
                  <a:lnTo>
                    <a:pt x="5973" y="5372"/>
                  </a:lnTo>
                  <a:lnTo>
                    <a:pt x="5839" y="5472"/>
                  </a:lnTo>
                  <a:lnTo>
                    <a:pt x="5773" y="5472"/>
                  </a:lnTo>
                  <a:lnTo>
                    <a:pt x="5706" y="5505"/>
                  </a:lnTo>
                  <a:lnTo>
                    <a:pt x="5606" y="5438"/>
                  </a:lnTo>
                  <a:lnTo>
                    <a:pt x="5539" y="5338"/>
                  </a:lnTo>
                  <a:lnTo>
                    <a:pt x="5406" y="5105"/>
                  </a:lnTo>
                  <a:lnTo>
                    <a:pt x="5139" y="4471"/>
                  </a:lnTo>
                  <a:lnTo>
                    <a:pt x="5105" y="4404"/>
                  </a:lnTo>
                  <a:lnTo>
                    <a:pt x="5039" y="4371"/>
                  </a:lnTo>
                  <a:lnTo>
                    <a:pt x="4905" y="4371"/>
                  </a:lnTo>
                  <a:lnTo>
                    <a:pt x="4772" y="4404"/>
                  </a:lnTo>
                  <a:lnTo>
                    <a:pt x="4738" y="4471"/>
                  </a:lnTo>
                  <a:lnTo>
                    <a:pt x="4705" y="4538"/>
                  </a:lnTo>
                  <a:lnTo>
                    <a:pt x="4638" y="4671"/>
                  </a:lnTo>
                  <a:lnTo>
                    <a:pt x="4571" y="4805"/>
                  </a:lnTo>
                  <a:lnTo>
                    <a:pt x="4371" y="5005"/>
                  </a:lnTo>
                  <a:lnTo>
                    <a:pt x="4138" y="5138"/>
                  </a:lnTo>
                  <a:lnTo>
                    <a:pt x="3871" y="5205"/>
                  </a:lnTo>
                  <a:lnTo>
                    <a:pt x="3604" y="5238"/>
                  </a:lnTo>
                  <a:lnTo>
                    <a:pt x="3337" y="5172"/>
                  </a:lnTo>
                  <a:lnTo>
                    <a:pt x="3104" y="5038"/>
                  </a:lnTo>
                  <a:lnTo>
                    <a:pt x="3003" y="4938"/>
                  </a:lnTo>
                  <a:lnTo>
                    <a:pt x="2903" y="4805"/>
                  </a:lnTo>
                  <a:lnTo>
                    <a:pt x="2870" y="4805"/>
                  </a:lnTo>
                  <a:lnTo>
                    <a:pt x="2803" y="1468"/>
                  </a:lnTo>
                  <a:close/>
                  <a:moveTo>
                    <a:pt x="4872" y="5138"/>
                  </a:moveTo>
                  <a:lnTo>
                    <a:pt x="5005" y="5405"/>
                  </a:lnTo>
                  <a:lnTo>
                    <a:pt x="5172" y="5672"/>
                  </a:lnTo>
                  <a:lnTo>
                    <a:pt x="5272" y="5772"/>
                  </a:lnTo>
                  <a:lnTo>
                    <a:pt x="5372" y="5872"/>
                  </a:lnTo>
                  <a:lnTo>
                    <a:pt x="5506" y="5939"/>
                  </a:lnTo>
                  <a:lnTo>
                    <a:pt x="5639" y="5972"/>
                  </a:lnTo>
                  <a:lnTo>
                    <a:pt x="5806" y="5972"/>
                  </a:lnTo>
                  <a:lnTo>
                    <a:pt x="5939" y="5939"/>
                  </a:lnTo>
                  <a:lnTo>
                    <a:pt x="6106" y="5839"/>
                  </a:lnTo>
                  <a:lnTo>
                    <a:pt x="6240" y="5772"/>
                  </a:lnTo>
                  <a:lnTo>
                    <a:pt x="6707" y="5338"/>
                  </a:lnTo>
                  <a:lnTo>
                    <a:pt x="6773" y="5539"/>
                  </a:lnTo>
                  <a:lnTo>
                    <a:pt x="6874" y="5705"/>
                  </a:lnTo>
                  <a:lnTo>
                    <a:pt x="6974" y="5839"/>
                  </a:lnTo>
                  <a:lnTo>
                    <a:pt x="7107" y="5972"/>
                  </a:lnTo>
                  <a:lnTo>
                    <a:pt x="7274" y="6106"/>
                  </a:lnTo>
                  <a:lnTo>
                    <a:pt x="7407" y="6206"/>
                  </a:lnTo>
                  <a:lnTo>
                    <a:pt x="7607" y="6306"/>
                  </a:lnTo>
                  <a:lnTo>
                    <a:pt x="7774" y="6339"/>
                  </a:lnTo>
                  <a:lnTo>
                    <a:pt x="8108" y="6373"/>
                  </a:lnTo>
                  <a:lnTo>
                    <a:pt x="8308" y="6373"/>
                  </a:lnTo>
                  <a:lnTo>
                    <a:pt x="8475" y="6339"/>
                  </a:lnTo>
                  <a:lnTo>
                    <a:pt x="8642" y="6306"/>
                  </a:lnTo>
                  <a:lnTo>
                    <a:pt x="8809" y="6206"/>
                  </a:lnTo>
                  <a:lnTo>
                    <a:pt x="8942" y="6106"/>
                  </a:lnTo>
                  <a:lnTo>
                    <a:pt x="9075" y="5972"/>
                  </a:lnTo>
                  <a:lnTo>
                    <a:pt x="9009" y="6039"/>
                  </a:lnTo>
                  <a:lnTo>
                    <a:pt x="9009" y="6139"/>
                  </a:lnTo>
                  <a:lnTo>
                    <a:pt x="9042" y="6273"/>
                  </a:lnTo>
                  <a:lnTo>
                    <a:pt x="9075" y="6406"/>
                  </a:lnTo>
                  <a:lnTo>
                    <a:pt x="9075" y="6539"/>
                  </a:lnTo>
                  <a:lnTo>
                    <a:pt x="9042" y="6740"/>
                  </a:lnTo>
                  <a:lnTo>
                    <a:pt x="8942" y="6940"/>
                  </a:lnTo>
                  <a:lnTo>
                    <a:pt x="8742" y="7340"/>
                  </a:lnTo>
                  <a:lnTo>
                    <a:pt x="8141" y="8975"/>
                  </a:lnTo>
                  <a:lnTo>
                    <a:pt x="7974" y="8541"/>
                  </a:lnTo>
                  <a:lnTo>
                    <a:pt x="7774" y="8107"/>
                  </a:lnTo>
                  <a:lnTo>
                    <a:pt x="7741" y="8041"/>
                  </a:lnTo>
                  <a:lnTo>
                    <a:pt x="7674" y="8007"/>
                  </a:lnTo>
                  <a:lnTo>
                    <a:pt x="7574" y="7974"/>
                  </a:lnTo>
                  <a:lnTo>
                    <a:pt x="7441" y="8007"/>
                  </a:lnTo>
                  <a:lnTo>
                    <a:pt x="7374" y="8107"/>
                  </a:lnTo>
                  <a:lnTo>
                    <a:pt x="7207" y="8274"/>
                  </a:lnTo>
                  <a:lnTo>
                    <a:pt x="7040" y="8374"/>
                  </a:lnTo>
                  <a:lnTo>
                    <a:pt x="6974" y="8441"/>
                  </a:lnTo>
                  <a:lnTo>
                    <a:pt x="6874" y="8441"/>
                  </a:lnTo>
                  <a:lnTo>
                    <a:pt x="6773" y="8408"/>
                  </a:lnTo>
                  <a:lnTo>
                    <a:pt x="6673" y="8341"/>
                  </a:lnTo>
                  <a:lnTo>
                    <a:pt x="6573" y="8274"/>
                  </a:lnTo>
                  <a:lnTo>
                    <a:pt x="6540" y="8174"/>
                  </a:lnTo>
                  <a:lnTo>
                    <a:pt x="6440" y="7974"/>
                  </a:lnTo>
                  <a:lnTo>
                    <a:pt x="6406" y="7740"/>
                  </a:lnTo>
                  <a:lnTo>
                    <a:pt x="6373" y="7540"/>
                  </a:lnTo>
                  <a:lnTo>
                    <a:pt x="6340" y="7474"/>
                  </a:lnTo>
                  <a:lnTo>
                    <a:pt x="6306" y="7407"/>
                  </a:lnTo>
                  <a:lnTo>
                    <a:pt x="6173" y="7307"/>
                  </a:lnTo>
                  <a:lnTo>
                    <a:pt x="6039" y="7307"/>
                  </a:lnTo>
                  <a:lnTo>
                    <a:pt x="5973" y="7340"/>
                  </a:lnTo>
                  <a:lnTo>
                    <a:pt x="5939" y="7407"/>
                  </a:lnTo>
                  <a:lnTo>
                    <a:pt x="5839" y="7574"/>
                  </a:lnTo>
                  <a:lnTo>
                    <a:pt x="5773" y="7674"/>
                  </a:lnTo>
                  <a:lnTo>
                    <a:pt x="5639" y="7807"/>
                  </a:lnTo>
                  <a:lnTo>
                    <a:pt x="5539" y="7907"/>
                  </a:lnTo>
                  <a:lnTo>
                    <a:pt x="5372" y="7974"/>
                  </a:lnTo>
                  <a:lnTo>
                    <a:pt x="5239" y="8007"/>
                  </a:lnTo>
                  <a:lnTo>
                    <a:pt x="5072" y="8041"/>
                  </a:lnTo>
                  <a:lnTo>
                    <a:pt x="4938" y="8041"/>
                  </a:lnTo>
                  <a:lnTo>
                    <a:pt x="4772" y="8007"/>
                  </a:lnTo>
                  <a:lnTo>
                    <a:pt x="4605" y="7941"/>
                  </a:lnTo>
                  <a:lnTo>
                    <a:pt x="4471" y="7841"/>
                  </a:lnTo>
                  <a:lnTo>
                    <a:pt x="4371" y="7740"/>
                  </a:lnTo>
                  <a:lnTo>
                    <a:pt x="4271" y="7607"/>
                  </a:lnTo>
                  <a:lnTo>
                    <a:pt x="4171" y="7474"/>
                  </a:lnTo>
                  <a:lnTo>
                    <a:pt x="4138" y="7340"/>
                  </a:lnTo>
                  <a:lnTo>
                    <a:pt x="4104" y="7173"/>
                  </a:lnTo>
                  <a:lnTo>
                    <a:pt x="4038" y="7040"/>
                  </a:lnTo>
                  <a:lnTo>
                    <a:pt x="3938" y="6973"/>
                  </a:lnTo>
                  <a:lnTo>
                    <a:pt x="3871" y="6940"/>
                  </a:lnTo>
                  <a:lnTo>
                    <a:pt x="3804" y="6940"/>
                  </a:lnTo>
                  <a:lnTo>
                    <a:pt x="3737" y="6973"/>
                  </a:lnTo>
                  <a:lnTo>
                    <a:pt x="3704" y="7006"/>
                  </a:lnTo>
                  <a:lnTo>
                    <a:pt x="3337" y="7440"/>
                  </a:lnTo>
                  <a:lnTo>
                    <a:pt x="2937" y="7841"/>
                  </a:lnTo>
                  <a:lnTo>
                    <a:pt x="2903" y="6439"/>
                  </a:lnTo>
                  <a:lnTo>
                    <a:pt x="2870" y="5438"/>
                  </a:lnTo>
                  <a:lnTo>
                    <a:pt x="3137" y="5572"/>
                  </a:lnTo>
                  <a:lnTo>
                    <a:pt x="3404" y="5672"/>
                  </a:lnTo>
                  <a:lnTo>
                    <a:pt x="3671" y="5705"/>
                  </a:lnTo>
                  <a:lnTo>
                    <a:pt x="3938" y="5672"/>
                  </a:lnTo>
                  <a:lnTo>
                    <a:pt x="4205" y="5605"/>
                  </a:lnTo>
                  <a:lnTo>
                    <a:pt x="4471" y="5505"/>
                  </a:lnTo>
                  <a:lnTo>
                    <a:pt x="4672" y="5338"/>
                  </a:lnTo>
                  <a:lnTo>
                    <a:pt x="4872" y="5138"/>
                  </a:lnTo>
                  <a:close/>
                  <a:moveTo>
                    <a:pt x="3771" y="7674"/>
                  </a:moveTo>
                  <a:lnTo>
                    <a:pt x="3938" y="7974"/>
                  </a:lnTo>
                  <a:lnTo>
                    <a:pt x="4171" y="8208"/>
                  </a:lnTo>
                  <a:lnTo>
                    <a:pt x="4305" y="8308"/>
                  </a:lnTo>
                  <a:lnTo>
                    <a:pt x="4438" y="8408"/>
                  </a:lnTo>
                  <a:lnTo>
                    <a:pt x="4605" y="8441"/>
                  </a:lnTo>
                  <a:lnTo>
                    <a:pt x="4772" y="8508"/>
                  </a:lnTo>
                  <a:lnTo>
                    <a:pt x="5105" y="8508"/>
                  </a:lnTo>
                  <a:lnTo>
                    <a:pt x="5439" y="8441"/>
                  </a:lnTo>
                  <a:lnTo>
                    <a:pt x="5739" y="8308"/>
                  </a:lnTo>
                  <a:lnTo>
                    <a:pt x="6006" y="8141"/>
                  </a:lnTo>
                  <a:lnTo>
                    <a:pt x="6073" y="8341"/>
                  </a:lnTo>
                  <a:lnTo>
                    <a:pt x="6206" y="8541"/>
                  </a:lnTo>
                  <a:lnTo>
                    <a:pt x="6373" y="8708"/>
                  </a:lnTo>
                  <a:lnTo>
                    <a:pt x="6573" y="8841"/>
                  </a:lnTo>
                  <a:lnTo>
                    <a:pt x="6707" y="8908"/>
                  </a:lnTo>
                  <a:lnTo>
                    <a:pt x="7074" y="8908"/>
                  </a:lnTo>
                  <a:lnTo>
                    <a:pt x="7307" y="8808"/>
                  </a:lnTo>
                  <a:lnTo>
                    <a:pt x="7507" y="8641"/>
                  </a:lnTo>
                  <a:lnTo>
                    <a:pt x="7708" y="9175"/>
                  </a:lnTo>
                  <a:lnTo>
                    <a:pt x="7874" y="9742"/>
                  </a:lnTo>
                  <a:lnTo>
                    <a:pt x="7307" y="11377"/>
                  </a:lnTo>
                  <a:lnTo>
                    <a:pt x="6807" y="13012"/>
                  </a:lnTo>
                  <a:lnTo>
                    <a:pt x="6306" y="14646"/>
                  </a:lnTo>
                  <a:lnTo>
                    <a:pt x="5873" y="16315"/>
                  </a:lnTo>
                  <a:lnTo>
                    <a:pt x="5439" y="17983"/>
                  </a:lnTo>
                  <a:lnTo>
                    <a:pt x="5072" y="19651"/>
                  </a:lnTo>
                  <a:lnTo>
                    <a:pt x="4738" y="21352"/>
                  </a:lnTo>
                  <a:lnTo>
                    <a:pt x="4405" y="23020"/>
                  </a:lnTo>
                  <a:lnTo>
                    <a:pt x="4104" y="25022"/>
                  </a:lnTo>
                  <a:lnTo>
                    <a:pt x="3337" y="24956"/>
                  </a:lnTo>
                  <a:lnTo>
                    <a:pt x="2970" y="8508"/>
                  </a:lnTo>
                  <a:lnTo>
                    <a:pt x="3003" y="8474"/>
                  </a:lnTo>
                  <a:lnTo>
                    <a:pt x="3370" y="8074"/>
                  </a:lnTo>
                  <a:lnTo>
                    <a:pt x="3771" y="7674"/>
                  </a:lnTo>
                  <a:close/>
                  <a:moveTo>
                    <a:pt x="1502" y="28959"/>
                  </a:moveTo>
                  <a:lnTo>
                    <a:pt x="2036" y="29126"/>
                  </a:lnTo>
                  <a:lnTo>
                    <a:pt x="2536" y="29193"/>
                  </a:lnTo>
                  <a:lnTo>
                    <a:pt x="3637" y="29326"/>
                  </a:lnTo>
                  <a:lnTo>
                    <a:pt x="4238" y="29359"/>
                  </a:lnTo>
                  <a:lnTo>
                    <a:pt x="4872" y="29359"/>
                  </a:lnTo>
                  <a:lnTo>
                    <a:pt x="4772" y="29760"/>
                  </a:lnTo>
                  <a:lnTo>
                    <a:pt x="4605" y="30160"/>
                  </a:lnTo>
                  <a:lnTo>
                    <a:pt x="4505" y="30093"/>
                  </a:lnTo>
                  <a:lnTo>
                    <a:pt x="4405" y="30060"/>
                  </a:lnTo>
                  <a:lnTo>
                    <a:pt x="4138" y="29993"/>
                  </a:lnTo>
                  <a:lnTo>
                    <a:pt x="3370" y="29960"/>
                  </a:lnTo>
                  <a:lnTo>
                    <a:pt x="2503" y="29826"/>
                  </a:lnTo>
                  <a:lnTo>
                    <a:pt x="1636" y="29660"/>
                  </a:lnTo>
                  <a:lnTo>
                    <a:pt x="1536" y="29660"/>
                  </a:lnTo>
                  <a:lnTo>
                    <a:pt x="1502" y="29326"/>
                  </a:lnTo>
                  <a:lnTo>
                    <a:pt x="1502" y="28959"/>
                  </a:lnTo>
                  <a:close/>
                  <a:moveTo>
                    <a:pt x="2503" y="0"/>
                  </a:moveTo>
                  <a:lnTo>
                    <a:pt x="2403" y="34"/>
                  </a:lnTo>
                  <a:lnTo>
                    <a:pt x="2336" y="67"/>
                  </a:lnTo>
                  <a:lnTo>
                    <a:pt x="2303" y="134"/>
                  </a:lnTo>
                  <a:lnTo>
                    <a:pt x="2303" y="234"/>
                  </a:lnTo>
                  <a:lnTo>
                    <a:pt x="2770" y="22353"/>
                  </a:lnTo>
                  <a:lnTo>
                    <a:pt x="2837" y="24922"/>
                  </a:lnTo>
                  <a:lnTo>
                    <a:pt x="1402" y="24855"/>
                  </a:lnTo>
                  <a:lnTo>
                    <a:pt x="835" y="24789"/>
                  </a:lnTo>
                  <a:lnTo>
                    <a:pt x="635" y="24822"/>
                  </a:lnTo>
                  <a:lnTo>
                    <a:pt x="401" y="24855"/>
                  </a:lnTo>
                  <a:lnTo>
                    <a:pt x="334" y="24889"/>
                  </a:lnTo>
                  <a:lnTo>
                    <a:pt x="234" y="24956"/>
                  </a:lnTo>
                  <a:lnTo>
                    <a:pt x="168" y="25022"/>
                  </a:lnTo>
                  <a:lnTo>
                    <a:pt x="134" y="25122"/>
                  </a:lnTo>
                  <a:lnTo>
                    <a:pt x="101" y="25356"/>
                  </a:lnTo>
                  <a:lnTo>
                    <a:pt x="68" y="25589"/>
                  </a:lnTo>
                  <a:lnTo>
                    <a:pt x="68" y="26090"/>
                  </a:lnTo>
                  <a:lnTo>
                    <a:pt x="1" y="27224"/>
                  </a:lnTo>
                  <a:lnTo>
                    <a:pt x="1" y="27524"/>
                  </a:lnTo>
                  <a:lnTo>
                    <a:pt x="68" y="27758"/>
                  </a:lnTo>
                  <a:lnTo>
                    <a:pt x="168" y="27991"/>
                  </a:lnTo>
                  <a:lnTo>
                    <a:pt x="301" y="28192"/>
                  </a:lnTo>
                  <a:lnTo>
                    <a:pt x="435" y="28358"/>
                  </a:lnTo>
                  <a:lnTo>
                    <a:pt x="635" y="28525"/>
                  </a:lnTo>
                  <a:lnTo>
                    <a:pt x="835" y="28659"/>
                  </a:lnTo>
                  <a:lnTo>
                    <a:pt x="1035" y="28792"/>
                  </a:lnTo>
                  <a:lnTo>
                    <a:pt x="1002" y="29159"/>
                  </a:lnTo>
                  <a:lnTo>
                    <a:pt x="1035" y="29526"/>
                  </a:lnTo>
                  <a:lnTo>
                    <a:pt x="1102" y="29893"/>
                  </a:lnTo>
                  <a:lnTo>
                    <a:pt x="1235" y="30227"/>
                  </a:lnTo>
                  <a:lnTo>
                    <a:pt x="1435" y="30560"/>
                  </a:lnTo>
                  <a:lnTo>
                    <a:pt x="1669" y="30827"/>
                  </a:lnTo>
                  <a:lnTo>
                    <a:pt x="1936" y="31094"/>
                  </a:lnTo>
                  <a:lnTo>
                    <a:pt x="2269" y="31294"/>
                  </a:lnTo>
                  <a:lnTo>
                    <a:pt x="2636" y="31428"/>
                  </a:lnTo>
                  <a:lnTo>
                    <a:pt x="3037" y="31528"/>
                  </a:lnTo>
                  <a:lnTo>
                    <a:pt x="3404" y="31561"/>
                  </a:lnTo>
                  <a:lnTo>
                    <a:pt x="3804" y="31495"/>
                  </a:lnTo>
                  <a:lnTo>
                    <a:pt x="4038" y="31428"/>
                  </a:lnTo>
                  <a:lnTo>
                    <a:pt x="4238" y="31361"/>
                  </a:lnTo>
                  <a:lnTo>
                    <a:pt x="4405" y="31228"/>
                  </a:lnTo>
                  <a:lnTo>
                    <a:pt x="4571" y="31094"/>
                  </a:lnTo>
                  <a:lnTo>
                    <a:pt x="4705" y="30961"/>
                  </a:lnTo>
                  <a:lnTo>
                    <a:pt x="4838" y="30794"/>
                  </a:lnTo>
                  <a:lnTo>
                    <a:pt x="5039" y="30394"/>
                  </a:lnTo>
                  <a:lnTo>
                    <a:pt x="5239" y="29860"/>
                  </a:lnTo>
                  <a:lnTo>
                    <a:pt x="5372" y="29293"/>
                  </a:lnTo>
                  <a:lnTo>
                    <a:pt x="5773" y="29159"/>
                  </a:lnTo>
                  <a:lnTo>
                    <a:pt x="5939" y="29059"/>
                  </a:lnTo>
                  <a:lnTo>
                    <a:pt x="6106" y="28959"/>
                  </a:lnTo>
                  <a:lnTo>
                    <a:pt x="6306" y="28826"/>
                  </a:lnTo>
                  <a:lnTo>
                    <a:pt x="6473" y="28659"/>
                  </a:lnTo>
                  <a:lnTo>
                    <a:pt x="6640" y="28459"/>
                  </a:lnTo>
                  <a:lnTo>
                    <a:pt x="6773" y="28258"/>
                  </a:lnTo>
                  <a:lnTo>
                    <a:pt x="6907" y="28025"/>
                  </a:lnTo>
                  <a:lnTo>
                    <a:pt x="7007" y="27791"/>
                  </a:lnTo>
                  <a:lnTo>
                    <a:pt x="7174" y="27291"/>
                  </a:lnTo>
                  <a:lnTo>
                    <a:pt x="7274" y="26690"/>
                  </a:lnTo>
                  <a:lnTo>
                    <a:pt x="7341" y="26357"/>
                  </a:lnTo>
                  <a:lnTo>
                    <a:pt x="7341" y="26023"/>
                  </a:lnTo>
                  <a:lnTo>
                    <a:pt x="7274" y="25723"/>
                  </a:lnTo>
                  <a:lnTo>
                    <a:pt x="7207" y="25556"/>
                  </a:lnTo>
                  <a:lnTo>
                    <a:pt x="7140" y="25456"/>
                  </a:lnTo>
                  <a:lnTo>
                    <a:pt x="7040" y="25356"/>
                  </a:lnTo>
                  <a:lnTo>
                    <a:pt x="6907" y="25256"/>
                  </a:lnTo>
                  <a:lnTo>
                    <a:pt x="6773" y="25189"/>
                  </a:lnTo>
                  <a:lnTo>
                    <a:pt x="6573" y="25156"/>
                  </a:lnTo>
                  <a:lnTo>
                    <a:pt x="6173" y="25122"/>
                  </a:lnTo>
                  <a:lnTo>
                    <a:pt x="5739" y="25089"/>
                  </a:lnTo>
                  <a:lnTo>
                    <a:pt x="4872" y="25056"/>
                  </a:lnTo>
                  <a:lnTo>
                    <a:pt x="4571" y="25022"/>
                  </a:lnTo>
                  <a:lnTo>
                    <a:pt x="4938" y="22887"/>
                  </a:lnTo>
                  <a:lnTo>
                    <a:pt x="5339" y="20752"/>
                  </a:lnTo>
                  <a:lnTo>
                    <a:pt x="5806" y="18617"/>
                  </a:lnTo>
                  <a:lnTo>
                    <a:pt x="6306" y="16481"/>
                  </a:lnTo>
                  <a:lnTo>
                    <a:pt x="6907" y="14380"/>
                  </a:lnTo>
                  <a:lnTo>
                    <a:pt x="7507" y="12311"/>
                  </a:lnTo>
                  <a:lnTo>
                    <a:pt x="8208" y="10243"/>
                  </a:lnTo>
                  <a:lnTo>
                    <a:pt x="8942" y="8174"/>
                  </a:lnTo>
                  <a:lnTo>
                    <a:pt x="9509" y="6740"/>
                  </a:lnTo>
                  <a:lnTo>
                    <a:pt x="10076" y="5338"/>
                  </a:lnTo>
                  <a:lnTo>
                    <a:pt x="10677" y="3904"/>
                  </a:lnTo>
                  <a:lnTo>
                    <a:pt x="11311" y="2503"/>
                  </a:lnTo>
                  <a:lnTo>
                    <a:pt x="11344" y="2402"/>
                  </a:lnTo>
                  <a:lnTo>
                    <a:pt x="11344" y="2336"/>
                  </a:lnTo>
                  <a:lnTo>
                    <a:pt x="11277" y="2236"/>
                  </a:lnTo>
                  <a:lnTo>
                    <a:pt x="11211" y="2202"/>
                  </a:lnTo>
                  <a:lnTo>
                    <a:pt x="11144" y="2169"/>
                  </a:lnTo>
                  <a:lnTo>
                    <a:pt x="11077" y="2169"/>
                  </a:lnTo>
                  <a:lnTo>
                    <a:pt x="10977" y="2202"/>
                  </a:lnTo>
                  <a:lnTo>
                    <a:pt x="10910" y="2269"/>
                  </a:lnTo>
                  <a:lnTo>
                    <a:pt x="10744" y="2436"/>
                  </a:lnTo>
                  <a:lnTo>
                    <a:pt x="10577" y="2569"/>
                  </a:lnTo>
                  <a:lnTo>
                    <a:pt x="10410" y="2669"/>
                  </a:lnTo>
                  <a:lnTo>
                    <a:pt x="10210" y="2736"/>
                  </a:lnTo>
                  <a:lnTo>
                    <a:pt x="10010" y="2803"/>
                  </a:lnTo>
                  <a:lnTo>
                    <a:pt x="9576" y="2803"/>
                  </a:lnTo>
                  <a:lnTo>
                    <a:pt x="9376" y="2736"/>
                  </a:lnTo>
                  <a:lnTo>
                    <a:pt x="9142" y="2603"/>
                  </a:lnTo>
                  <a:lnTo>
                    <a:pt x="8942" y="2469"/>
                  </a:lnTo>
                  <a:lnTo>
                    <a:pt x="8775" y="2269"/>
                  </a:lnTo>
                  <a:lnTo>
                    <a:pt x="8642" y="2035"/>
                  </a:lnTo>
                  <a:lnTo>
                    <a:pt x="8775" y="1869"/>
                  </a:lnTo>
                  <a:lnTo>
                    <a:pt x="8809" y="1769"/>
                  </a:lnTo>
                  <a:lnTo>
                    <a:pt x="8775" y="1702"/>
                  </a:lnTo>
                  <a:lnTo>
                    <a:pt x="8742" y="1635"/>
                  </a:lnTo>
                  <a:lnTo>
                    <a:pt x="8675" y="1568"/>
                  </a:lnTo>
                  <a:lnTo>
                    <a:pt x="8575" y="1535"/>
                  </a:lnTo>
                  <a:lnTo>
                    <a:pt x="8508" y="1535"/>
                  </a:lnTo>
                  <a:lnTo>
                    <a:pt x="8408" y="1568"/>
                  </a:lnTo>
                  <a:lnTo>
                    <a:pt x="8341" y="1635"/>
                  </a:lnTo>
                  <a:lnTo>
                    <a:pt x="8208" y="1835"/>
                  </a:lnTo>
                  <a:lnTo>
                    <a:pt x="8041" y="2035"/>
                  </a:lnTo>
                  <a:lnTo>
                    <a:pt x="7874" y="2202"/>
                  </a:lnTo>
                  <a:lnTo>
                    <a:pt x="7674" y="2369"/>
                  </a:lnTo>
                  <a:lnTo>
                    <a:pt x="7474" y="2469"/>
                  </a:lnTo>
                  <a:lnTo>
                    <a:pt x="7240" y="2536"/>
                  </a:lnTo>
                  <a:lnTo>
                    <a:pt x="7007" y="2569"/>
                  </a:lnTo>
                  <a:lnTo>
                    <a:pt x="6740" y="2536"/>
                  </a:lnTo>
                  <a:lnTo>
                    <a:pt x="6507" y="2469"/>
                  </a:lnTo>
                  <a:lnTo>
                    <a:pt x="6273" y="2336"/>
                  </a:lnTo>
                  <a:lnTo>
                    <a:pt x="6073" y="2202"/>
                  </a:lnTo>
                  <a:lnTo>
                    <a:pt x="5873" y="2069"/>
                  </a:lnTo>
                  <a:lnTo>
                    <a:pt x="5706" y="1902"/>
                  </a:lnTo>
                  <a:lnTo>
                    <a:pt x="5539" y="1702"/>
                  </a:lnTo>
                  <a:lnTo>
                    <a:pt x="5406" y="1468"/>
                  </a:lnTo>
                  <a:lnTo>
                    <a:pt x="5272" y="1268"/>
                  </a:lnTo>
                  <a:lnTo>
                    <a:pt x="5205" y="1168"/>
                  </a:lnTo>
                  <a:lnTo>
                    <a:pt x="5139" y="1135"/>
                  </a:lnTo>
                  <a:lnTo>
                    <a:pt x="5039" y="1135"/>
                  </a:lnTo>
                  <a:lnTo>
                    <a:pt x="4972" y="1168"/>
                  </a:lnTo>
                  <a:lnTo>
                    <a:pt x="4905" y="1235"/>
                  </a:lnTo>
                  <a:lnTo>
                    <a:pt x="4838" y="1301"/>
                  </a:lnTo>
                  <a:lnTo>
                    <a:pt x="4838" y="1402"/>
                  </a:lnTo>
                  <a:lnTo>
                    <a:pt x="4872" y="1502"/>
                  </a:lnTo>
                  <a:lnTo>
                    <a:pt x="4905" y="1568"/>
                  </a:lnTo>
                  <a:lnTo>
                    <a:pt x="4705" y="1735"/>
                  </a:lnTo>
                  <a:lnTo>
                    <a:pt x="4471" y="1835"/>
                  </a:lnTo>
                  <a:lnTo>
                    <a:pt x="4238" y="1902"/>
                  </a:lnTo>
                  <a:lnTo>
                    <a:pt x="4038" y="1902"/>
                  </a:lnTo>
                  <a:lnTo>
                    <a:pt x="3771" y="1769"/>
                  </a:lnTo>
                  <a:lnTo>
                    <a:pt x="3537" y="1635"/>
                  </a:lnTo>
                  <a:lnTo>
                    <a:pt x="3337" y="1435"/>
                  </a:lnTo>
                  <a:lnTo>
                    <a:pt x="3170" y="1201"/>
                  </a:lnTo>
                  <a:lnTo>
                    <a:pt x="3037" y="935"/>
                  </a:lnTo>
                  <a:lnTo>
                    <a:pt x="2937" y="701"/>
                  </a:lnTo>
                  <a:lnTo>
                    <a:pt x="2770" y="167"/>
                  </a:lnTo>
                  <a:lnTo>
                    <a:pt x="2737" y="67"/>
                  </a:lnTo>
                  <a:lnTo>
                    <a:pt x="2670" y="34"/>
                  </a:lnTo>
                  <a:lnTo>
                    <a:pt x="257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0"/>
            <p:cNvSpPr/>
            <p:nvPr/>
          </p:nvSpPr>
          <p:spPr>
            <a:xfrm>
              <a:off x="2952150" y="3371675"/>
              <a:ext cx="71750" cy="20050"/>
            </a:xfrm>
            <a:custGeom>
              <a:rect b="b" l="l" r="r" t="t"/>
              <a:pathLst>
                <a:path extrusionOk="0" h="802" w="2870">
                  <a:moveTo>
                    <a:pt x="201" y="0"/>
                  </a:moveTo>
                  <a:lnTo>
                    <a:pt x="134" y="34"/>
                  </a:lnTo>
                  <a:lnTo>
                    <a:pt x="67" y="101"/>
                  </a:lnTo>
                  <a:lnTo>
                    <a:pt x="1" y="167"/>
                  </a:lnTo>
                  <a:lnTo>
                    <a:pt x="1" y="267"/>
                  </a:lnTo>
                  <a:lnTo>
                    <a:pt x="34" y="367"/>
                  </a:lnTo>
                  <a:lnTo>
                    <a:pt x="101" y="434"/>
                  </a:lnTo>
                  <a:lnTo>
                    <a:pt x="167" y="468"/>
                  </a:lnTo>
                  <a:lnTo>
                    <a:pt x="2570" y="801"/>
                  </a:lnTo>
                  <a:lnTo>
                    <a:pt x="2670" y="801"/>
                  </a:lnTo>
                  <a:lnTo>
                    <a:pt x="2770" y="768"/>
                  </a:lnTo>
                  <a:lnTo>
                    <a:pt x="2836" y="734"/>
                  </a:lnTo>
                  <a:lnTo>
                    <a:pt x="2870" y="634"/>
                  </a:lnTo>
                  <a:lnTo>
                    <a:pt x="2870" y="534"/>
                  </a:lnTo>
                  <a:lnTo>
                    <a:pt x="2836" y="468"/>
                  </a:lnTo>
                  <a:lnTo>
                    <a:pt x="2803" y="367"/>
                  </a:lnTo>
                  <a:lnTo>
                    <a:pt x="2703" y="334"/>
                  </a:lnTo>
                  <a:lnTo>
                    <a:pt x="301"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0"/>
            <p:cNvSpPr/>
            <p:nvPr/>
          </p:nvSpPr>
          <p:spPr>
            <a:xfrm>
              <a:off x="2958825" y="3281600"/>
              <a:ext cx="67575" cy="26700"/>
            </a:xfrm>
            <a:custGeom>
              <a:rect b="b" l="l" r="r" t="t"/>
              <a:pathLst>
                <a:path extrusionOk="0" h="1068" w="2703">
                  <a:moveTo>
                    <a:pt x="167" y="0"/>
                  </a:moveTo>
                  <a:lnTo>
                    <a:pt x="101" y="34"/>
                  </a:lnTo>
                  <a:lnTo>
                    <a:pt x="34" y="100"/>
                  </a:lnTo>
                  <a:lnTo>
                    <a:pt x="1" y="201"/>
                  </a:lnTo>
                  <a:lnTo>
                    <a:pt x="1" y="267"/>
                  </a:lnTo>
                  <a:lnTo>
                    <a:pt x="1" y="367"/>
                  </a:lnTo>
                  <a:lnTo>
                    <a:pt x="67" y="434"/>
                  </a:lnTo>
                  <a:lnTo>
                    <a:pt x="167" y="467"/>
                  </a:lnTo>
                  <a:lnTo>
                    <a:pt x="2403" y="1068"/>
                  </a:lnTo>
                  <a:lnTo>
                    <a:pt x="2503" y="1068"/>
                  </a:lnTo>
                  <a:lnTo>
                    <a:pt x="2603" y="1035"/>
                  </a:lnTo>
                  <a:lnTo>
                    <a:pt x="2636" y="968"/>
                  </a:lnTo>
                  <a:lnTo>
                    <a:pt x="2703" y="868"/>
                  </a:lnTo>
                  <a:lnTo>
                    <a:pt x="2703" y="801"/>
                  </a:lnTo>
                  <a:lnTo>
                    <a:pt x="2670" y="701"/>
                  </a:lnTo>
                  <a:lnTo>
                    <a:pt x="2603" y="634"/>
                  </a:lnTo>
                  <a:lnTo>
                    <a:pt x="2536" y="601"/>
                  </a:lnTo>
                  <a:lnTo>
                    <a:pt x="267" y="34"/>
                  </a:lnTo>
                  <a:lnTo>
                    <a:pt x="1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0"/>
            <p:cNvSpPr/>
            <p:nvPr/>
          </p:nvSpPr>
          <p:spPr>
            <a:xfrm>
              <a:off x="2989675" y="3228225"/>
              <a:ext cx="45075" cy="30875"/>
            </a:xfrm>
            <a:custGeom>
              <a:rect b="b" l="l" r="r" t="t"/>
              <a:pathLst>
                <a:path extrusionOk="0" h="1235" w="1803">
                  <a:moveTo>
                    <a:pt x="168" y="0"/>
                  </a:moveTo>
                  <a:lnTo>
                    <a:pt x="101" y="33"/>
                  </a:lnTo>
                  <a:lnTo>
                    <a:pt x="34" y="100"/>
                  </a:lnTo>
                  <a:lnTo>
                    <a:pt x="1" y="200"/>
                  </a:lnTo>
                  <a:lnTo>
                    <a:pt x="1" y="267"/>
                  </a:lnTo>
                  <a:lnTo>
                    <a:pt x="34" y="367"/>
                  </a:lnTo>
                  <a:lnTo>
                    <a:pt x="101" y="434"/>
                  </a:lnTo>
                  <a:lnTo>
                    <a:pt x="1436" y="1201"/>
                  </a:lnTo>
                  <a:lnTo>
                    <a:pt x="1502" y="1235"/>
                  </a:lnTo>
                  <a:lnTo>
                    <a:pt x="1602" y="1201"/>
                  </a:lnTo>
                  <a:lnTo>
                    <a:pt x="1702" y="1168"/>
                  </a:lnTo>
                  <a:lnTo>
                    <a:pt x="1769" y="1101"/>
                  </a:lnTo>
                  <a:lnTo>
                    <a:pt x="1803" y="1001"/>
                  </a:lnTo>
                  <a:lnTo>
                    <a:pt x="1769" y="934"/>
                  </a:lnTo>
                  <a:lnTo>
                    <a:pt x="1736" y="834"/>
                  </a:lnTo>
                  <a:lnTo>
                    <a:pt x="1669" y="767"/>
                  </a:lnTo>
                  <a:lnTo>
                    <a:pt x="3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0"/>
            <p:cNvSpPr/>
            <p:nvPr/>
          </p:nvSpPr>
          <p:spPr>
            <a:xfrm>
              <a:off x="3024725" y="3194850"/>
              <a:ext cx="32550" cy="38400"/>
            </a:xfrm>
            <a:custGeom>
              <a:rect b="b" l="l" r="r" t="t"/>
              <a:pathLst>
                <a:path extrusionOk="0" h="1536" w="1302">
                  <a:moveTo>
                    <a:pt x="134" y="1"/>
                  </a:moveTo>
                  <a:lnTo>
                    <a:pt x="67" y="67"/>
                  </a:lnTo>
                  <a:lnTo>
                    <a:pt x="0" y="134"/>
                  </a:lnTo>
                  <a:lnTo>
                    <a:pt x="0" y="234"/>
                  </a:lnTo>
                  <a:lnTo>
                    <a:pt x="0" y="334"/>
                  </a:lnTo>
                  <a:lnTo>
                    <a:pt x="67" y="401"/>
                  </a:lnTo>
                  <a:lnTo>
                    <a:pt x="901" y="1469"/>
                  </a:lnTo>
                  <a:lnTo>
                    <a:pt x="968" y="1535"/>
                  </a:lnTo>
                  <a:lnTo>
                    <a:pt x="1168" y="1535"/>
                  </a:lnTo>
                  <a:lnTo>
                    <a:pt x="1235" y="1469"/>
                  </a:lnTo>
                  <a:lnTo>
                    <a:pt x="1301" y="1402"/>
                  </a:lnTo>
                  <a:lnTo>
                    <a:pt x="1301" y="1302"/>
                  </a:lnTo>
                  <a:lnTo>
                    <a:pt x="1301" y="1235"/>
                  </a:lnTo>
                  <a:lnTo>
                    <a:pt x="1235" y="1135"/>
                  </a:lnTo>
                  <a:lnTo>
                    <a:pt x="401" y="67"/>
                  </a:lnTo>
                  <a:lnTo>
                    <a:pt x="3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0"/>
            <p:cNvSpPr/>
            <p:nvPr/>
          </p:nvSpPr>
          <p:spPr>
            <a:xfrm>
              <a:off x="3149000" y="3144800"/>
              <a:ext cx="13350" cy="70100"/>
            </a:xfrm>
            <a:custGeom>
              <a:rect b="b" l="l" r="r" t="t"/>
              <a:pathLst>
                <a:path extrusionOk="0" h="2804" w="534">
                  <a:moveTo>
                    <a:pt x="167" y="1"/>
                  </a:moveTo>
                  <a:lnTo>
                    <a:pt x="67" y="68"/>
                  </a:lnTo>
                  <a:lnTo>
                    <a:pt x="34" y="134"/>
                  </a:lnTo>
                  <a:lnTo>
                    <a:pt x="0" y="234"/>
                  </a:lnTo>
                  <a:lnTo>
                    <a:pt x="67" y="802"/>
                  </a:lnTo>
                  <a:lnTo>
                    <a:pt x="67" y="1402"/>
                  </a:lnTo>
                  <a:lnTo>
                    <a:pt x="34" y="1969"/>
                  </a:lnTo>
                  <a:lnTo>
                    <a:pt x="0" y="2570"/>
                  </a:lnTo>
                  <a:lnTo>
                    <a:pt x="0" y="2637"/>
                  </a:lnTo>
                  <a:lnTo>
                    <a:pt x="67" y="2737"/>
                  </a:lnTo>
                  <a:lnTo>
                    <a:pt x="134" y="2770"/>
                  </a:lnTo>
                  <a:lnTo>
                    <a:pt x="234" y="2803"/>
                  </a:lnTo>
                  <a:lnTo>
                    <a:pt x="334" y="2770"/>
                  </a:lnTo>
                  <a:lnTo>
                    <a:pt x="401" y="2737"/>
                  </a:lnTo>
                  <a:lnTo>
                    <a:pt x="467" y="2637"/>
                  </a:lnTo>
                  <a:lnTo>
                    <a:pt x="467" y="2570"/>
                  </a:lnTo>
                  <a:lnTo>
                    <a:pt x="534" y="1969"/>
                  </a:lnTo>
                  <a:lnTo>
                    <a:pt x="534" y="1402"/>
                  </a:lnTo>
                  <a:lnTo>
                    <a:pt x="534" y="802"/>
                  </a:lnTo>
                  <a:lnTo>
                    <a:pt x="501" y="234"/>
                  </a:lnTo>
                  <a:lnTo>
                    <a:pt x="467" y="134"/>
                  </a:lnTo>
                  <a:lnTo>
                    <a:pt x="401" y="68"/>
                  </a:lnTo>
                  <a:lnTo>
                    <a:pt x="334"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0"/>
            <p:cNvSpPr/>
            <p:nvPr/>
          </p:nvSpPr>
          <p:spPr>
            <a:xfrm>
              <a:off x="3194875" y="3159000"/>
              <a:ext cx="15875" cy="57575"/>
            </a:xfrm>
            <a:custGeom>
              <a:rect b="b" l="l" r="r" t="t"/>
              <a:pathLst>
                <a:path extrusionOk="0" h="2303" w="635">
                  <a:moveTo>
                    <a:pt x="367" y="0"/>
                  </a:moveTo>
                  <a:lnTo>
                    <a:pt x="300" y="33"/>
                  </a:lnTo>
                  <a:lnTo>
                    <a:pt x="234" y="100"/>
                  </a:lnTo>
                  <a:lnTo>
                    <a:pt x="167" y="200"/>
                  </a:lnTo>
                  <a:lnTo>
                    <a:pt x="67" y="1134"/>
                  </a:lnTo>
                  <a:lnTo>
                    <a:pt x="0" y="2069"/>
                  </a:lnTo>
                  <a:lnTo>
                    <a:pt x="0" y="2169"/>
                  </a:lnTo>
                  <a:lnTo>
                    <a:pt x="67" y="2235"/>
                  </a:lnTo>
                  <a:lnTo>
                    <a:pt x="134" y="2302"/>
                  </a:lnTo>
                  <a:lnTo>
                    <a:pt x="334" y="2302"/>
                  </a:lnTo>
                  <a:lnTo>
                    <a:pt x="400" y="2235"/>
                  </a:lnTo>
                  <a:lnTo>
                    <a:pt x="467" y="2169"/>
                  </a:lnTo>
                  <a:lnTo>
                    <a:pt x="467" y="2069"/>
                  </a:lnTo>
                  <a:lnTo>
                    <a:pt x="534" y="1201"/>
                  </a:lnTo>
                  <a:lnTo>
                    <a:pt x="634" y="300"/>
                  </a:lnTo>
                  <a:lnTo>
                    <a:pt x="634" y="200"/>
                  </a:lnTo>
                  <a:lnTo>
                    <a:pt x="634" y="133"/>
                  </a:lnTo>
                  <a:lnTo>
                    <a:pt x="567" y="67"/>
                  </a:lnTo>
                  <a:lnTo>
                    <a:pt x="46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0"/>
            <p:cNvSpPr/>
            <p:nvPr/>
          </p:nvSpPr>
          <p:spPr>
            <a:xfrm>
              <a:off x="3252425" y="3179850"/>
              <a:ext cx="29200" cy="45050"/>
            </a:xfrm>
            <a:custGeom>
              <a:rect b="b" l="l" r="r" t="t"/>
              <a:pathLst>
                <a:path extrusionOk="0" h="1802" w="1168">
                  <a:moveTo>
                    <a:pt x="868" y="0"/>
                  </a:moveTo>
                  <a:lnTo>
                    <a:pt x="767" y="67"/>
                  </a:lnTo>
                  <a:lnTo>
                    <a:pt x="734" y="134"/>
                  </a:lnTo>
                  <a:lnTo>
                    <a:pt x="34" y="1435"/>
                  </a:lnTo>
                  <a:lnTo>
                    <a:pt x="0" y="1535"/>
                  </a:lnTo>
                  <a:lnTo>
                    <a:pt x="0" y="1635"/>
                  </a:lnTo>
                  <a:lnTo>
                    <a:pt x="67" y="1702"/>
                  </a:lnTo>
                  <a:lnTo>
                    <a:pt x="134" y="1768"/>
                  </a:lnTo>
                  <a:lnTo>
                    <a:pt x="200" y="1802"/>
                  </a:lnTo>
                  <a:lnTo>
                    <a:pt x="300" y="1802"/>
                  </a:lnTo>
                  <a:lnTo>
                    <a:pt x="401" y="1768"/>
                  </a:lnTo>
                  <a:lnTo>
                    <a:pt x="467" y="1668"/>
                  </a:lnTo>
                  <a:lnTo>
                    <a:pt x="1134" y="367"/>
                  </a:lnTo>
                  <a:lnTo>
                    <a:pt x="1168" y="267"/>
                  </a:lnTo>
                  <a:lnTo>
                    <a:pt x="1168" y="167"/>
                  </a:lnTo>
                  <a:lnTo>
                    <a:pt x="1134" y="100"/>
                  </a:lnTo>
                  <a:lnTo>
                    <a:pt x="1034" y="33"/>
                  </a:lnTo>
                  <a:lnTo>
                    <a:pt x="96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0"/>
            <p:cNvSpPr/>
            <p:nvPr/>
          </p:nvSpPr>
          <p:spPr>
            <a:xfrm>
              <a:off x="3352500" y="3254900"/>
              <a:ext cx="28375" cy="25875"/>
            </a:xfrm>
            <a:custGeom>
              <a:rect b="b" l="l" r="r" t="t"/>
              <a:pathLst>
                <a:path extrusionOk="0" h="1035" w="1135">
                  <a:moveTo>
                    <a:pt x="835" y="1"/>
                  </a:moveTo>
                  <a:lnTo>
                    <a:pt x="735" y="67"/>
                  </a:lnTo>
                  <a:lnTo>
                    <a:pt x="67" y="635"/>
                  </a:lnTo>
                  <a:lnTo>
                    <a:pt x="34" y="701"/>
                  </a:lnTo>
                  <a:lnTo>
                    <a:pt x="1" y="801"/>
                  </a:lnTo>
                  <a:lnTo>
                    <a:pt x="34" y="902"/>
                  </a:lnTo>
                  <a:lnTo>
                    <a:pt x="67" y="968"/>
                  </a:lnTo>
                  <a:lnTo>
                    <a:pt x="167" y="1035"/>
                  </a:lnTo>
                  <a:lnTo>
                    <a:pt x="334" y="1035"/>
                  </a:lnTo>
                  <a:lnTo>
                    <a:pt x="401" y="968"/>
                  </a:lnTo>
                  <a:lnTo>
                    <a:pt x="1068" y="401"/>
                  </a:lnTo>
                  <a:lnTo>
                    <a:pt x="1135" y="334"/>
                  </a:lnTo>
                  <a:lnTo>
                    <a:pt x="1135" y="234"/>
                  </a:lnTo>
                  <a:lnTo>
                    <a:pt x="1135" y="134"/>
                  </a:lnTo>
                  <a:lnTo>
                    <a:pt x="1068" y="67"/>
                  </a:lnTo>
                  <a:lnTo>
                    <a:pt x="1002"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0"/>
            <p:cNvSpPr/>
            <p:nvPr/>
          </p:nvSpPr>
          <p:spPr>
            <a:xfrm>
              <a:off x="3327475" y="3354150"/>
              <a:ext cx="39225" cy="15875"/>
            </a:xfrm>
            <a:custGeom>
              <a:rect b="b" l="l" r="r" t="t"/>
              <a:pathLst>
                <a:path extrusionOk="0" h="635" w="1569">
                  <a:moveTo>
                    <a:pt x="234" y="1"/>
                  </a:moveTo>
                  <a:lnTo>
                    <a:pt x="134" y="34"/>
                  </a:lnTo>
                  <a:lnTo>
                    <a:pt x="68" y="101"/>
                  </a:lnTo>
                  <a:lnTo>
                    <a:pt x="34" y="168"/>
                  </a:lnTo>
                  <a:lnTo>
                    <a:pt x="1" y="268"/>
                  </a:lnTo>
                  <a:lnTo>
                    <a:pt x="34" y="368"/>
                  </a:lnTo>
                  <a:lnTo>
                    <a:pt x="101" y="435"/>
                  </a:lnTo>
                  <a:lnTo>
                    <a:pt x="201" y="468"/>
                  </a:lnTo>
                  <a:lnTo>
                    <a:pt x="1269" y="635"/>
                  </a:lnTo>
                  <a:lnTo>
                    <a:pt x="1369" y="635"/>
                  </a:lnTo>
                  <a:lnTo>
                    <a:pt x="1435" y="601"/>
                  </a:lnTo>
                  <a:lnTo>
                    <a:pt x="1502" y="568"/>
                  </a:lnTo>
                  <a:lnTo>
                    <a:pt x="1569" y="468"/>
                  </a:lnTo>
                  <a:lnTo>
                    <a:pt x="1569" y="368"/>
                  </a:lnTo>
                  <a:lnTo>
                    <a:pt x="1535" y="301"/>
                  </a:lnTo>
                  <a:lnTo>
                    <a:pt x="1469" y="201"/>
                  </a:lnTo>
                  <a:lnTo>
                    <a:pt x="1402" y="168"/>
                  </a:lnTo>
                  <a:lnTo>
                    <a:pt x="301"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30"/>
            <p:cNvSpPr/>
            <p:nvPr/>
          </p:nvSpPr>
          <p:spPr>
            <a:xfrm>
              <a:off x="3300800" y="3433400"/>
              <a:ext cx="55075" cy="21700"/>
            </a:xfrm>
            <a:custGeom>
              <a:rect b="b" l="l" r="r" t="t"/>
              <a:pathLst>
                <a:path extrusionOk="0" h="868" w="2203">
                  <a:moveTo>
                    <a:pt x="200" y="0"/>
                  </a:moveTo>
                  <a:lnTo>
                    <a:pt x="100" y="34"/>
                  </a:lnTo>
                  <a:lnTo>
                    <a:pt x="34" y="100"/>
                  </a:lnTo>
                  <a:lnTo>
                    <a:pt x="0" y="167"/>
                  </a:lnTo>
                  <a:lnTo>
                    <a:pt x="0" y="267"/>
                  </a:lnTo>
                  <a:lnTo>
                    <a:pt x="34" y="367"/>
                  </a:lnTo>
                  <a:lnTo>
                    <a:pt x="100" y="434"/>
                  </a:lnTo>
                  <a:lnTo>
                    <a:pt x="167" y="467"/>
                  </a:lnTo>
                  <a:lnTo>
                    <a:pt x="1902" y="868"/>
                  </a:lnTo>
                  <a:lnTo>
                    <a:pt x="2102" y="868"/>
                  </a:lnTo>
                  <a:lnTo>
                    <a:pt x="2169" y="801"/>
                  </a:lnTo>
                  <a:lnTo>
                    <a:pt x="2202" y="701"/>
                  </a:lnTo>
                  <a:lnTo>
                    <a:pt x="2202" y="601"/>
                  </a:lnTo>
                  <a:lnTo>
                    <a:pt x="2202" y="534"/>
                  </a:lnTo>
                  <a:lnTo>
                    <a:pt x="2135" y="467"/>
                  </a:lnTo>
                  <a:lnTo>
                    <a:pt x="2035" y="401"/>
                  </a:lnTo>
                  <a:lnTo>
                    <a:pt x="300"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9" name="Google Shape;329;p30"/>
          <p:cNvSpPr txBox="1"/>
          <p:nvPr>
            <p:ph idx="6" type="title"/>
          </p:nvPr>
        </p:nvSpPr>
        <p:spPr>
          <a:xfrm>
            <a:off x="4299186" y="1760200"/>
            <a:ext cx="620100" cy="577800"/>
          </a:xfrm>
          <a:prstGeom prst="rect">
            <a:avLst/>
          </a:prstGeom>
          <a:ln>
            <a:noFill/>
          </a:ln>
        </p:spPr>
        <p:txBody>
          <a:bodyPr anchorCtr="0" anchor="ctr" bIns="91425" lIns="91425" spcFirstLastPara="1" rIns="91425" wrap="square" tIns="91425">
            <a:noAutofit/>
          </a:bodyPr>
          <a:lstStyle/>
          <a:p>
            <a:pPr indent="0" lvl="0" marL="0" rtl="0" algn="l">
              <a:spcBef>
                <a:spcPts val="0"/>
              </a:spcBef>
              <a:spcAft>
                <a:spcPts val="100"/>
              </a:spcAft>
              <a:buNone/>
            </a:pPr>
            <a:r>
              <a:rPr lang="en">
                <a:solidFill>
                  <a:schemeClr val="lt2"/>
                </a:solidFill>
              </a:rPr>
              <a:t>5</a:t>
            </a:r>
            <a:endParaRPr>
              <a:solidFill>
                <a:schemeClr val="lt2"/>
              </a:solidFill>
            </a:endParaRPr>
          </a:p>
        </p:txBody>
      </p:sp>
      <p:sp>
        <p:nvSpPr>
          <p:cNvPr id="330" name="Google Shape;330;p30"/>
          <p:cNvSpPr txBox="1"/>
          <p:nvPr>
            <p:ph idx="7" type="title"/>
          </p:nvPr>
        </p:nvSpPr>
        <p:spPr>
          <a:xfrm>
            <a:off x="4314063" y="2649200"/>
            <a:ext cx="51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100"/>
              </a:spcAft>
              <a:buNone/>
            </a:pPr>
            <a:r>
              <a:rPr lang="en">
                <a:solidFill>
                  <a:schemeClr val="lt2"/>
                </a:solidFill>
              </a:rPr>
              <a:t>6</a:t>
            </a:r>
            <a:endParaRPr>
              <a:solidFill>
                <a:schemeClr val="lt2"/>
              </a:solidFill>
            </a:endParaRPr>
          </a:p>
        </p:txBody>
      </p:sp>
      <p:sp>
        <p:nvSpPr>
          <p:cNvPr id="331" name="Google Shape;331;p30"/>
          <p:cNvSpPr txBox="1"/>
          <p:nvPr>
            <p:ph idx="18" type="ctrTitle"/>
          </p:nvPr>
        </p:nvSpPr>
        <p:spPr>
          <a:xfrm>
            <a:off x="5175188" y="999738"/>
            <a:ext cx="2797200" cy="320700"/>
          </a:xfrm>
          <a:prstGeom prst="rect">
            <a:avLst/>
          </a:prstGeom>
        </p:spPr>
        <p:txBody>
          <a:bodyPr anchorCtr="0" anchor="b" bIns="91425" lIns="91425" spcFirstLastPara="1" rIns="91425" wrap="square" tIns="91425">
            <a:noAutofit/>
          </a:bodyPr>
          <a:lstStyle/>
          <a:p>
            <a:pPr indent="0" lvl="0" marL="0" rtl="0" algn="l">
              <a:spcBef>
                <a:spcPts val="0"/>
              </a:spcBef>
              <a:spcAft>
                <a:spcPts val="100"/>
              </a:spcAft>
              <a:buNone/>
            </a:pPr>
            <a:r>
              <a:rPr lang="en" sz="1800"/>
              <a:t>Model Translation</a:t>
            </a:r>
            <a:endParaRPr sz="1800"/>
          </a:p>
        </p:txBody>
      </p:sp>
      <p:sp>
        <p:nvSpPr>
          <p:cNvPr id="332" name="Google Shape;332;p30"/>
          <p:cNvSpPr txBox="1"/>
          <p:nvPr>
            <p:ph idx="20" type="ctrTitle"/>
          </p:nvPr>
        </p:nvSpPr>
        <p:spPr>
          <a:xfrm>
            <a:off x="5117422" y="1920950"/>
            <a:ext cx="3331200" cy="320700"/>
          </a:xfrm>
          <a:prstGeom prst="rect">
            <a:avLst/>
          </a:prstGeom>
        </p:spPr>
        <p:txBody>
          <a:bodyPr anchorCtr="0" anchor="b" bIns="91425" lIns="91425" spcFirstLastPara="1" rIns="91425" wrap="square" tIns="91425">
            <a:noAutofit/>
          </a:bodyPr>
          <a:lstStyle/>
          <a:p>
            <a:pPr indent="0" lvl="0" marL="0" rtl="0" algn="l">
              <a:spcBef>
                <a:spcPts val="0"/>
              </a:spcBef>
              <a:spcAft>
                <a:spcPts val="100"/>
              </a:spcAft>
              <a:buNone/>
            </a:pPr>
            <a:r>
              <a:rPr lang="en" sz="1800"/>
              <a:t>Verification &amp; Validation </a:t>
            </a:r>
            <a:endParaRPr sz="1800"/>
          </a:p>
        </p:txBody>
      </p:sp>
      <p:sp>
        <p:nvSpPr>
          <p:cNvPr id="333" name="Google Shape;333;p30"/>
          <p:cNvSpPr txBox="1"/>
          <p:nvPr>
            <p:ph idx="14" type="ctrTitle"/>
          </p:nvPr>
        </p:nvSpPr>
        <p:spPr>
          <a:xfrm>
            <a:off x="5117421" y="2649200"/>
            <a:ext cx="2862300" cy="102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Experiment Design, Runs &amp; Output Analysis</a:t>
            </a:r>
            <a:endParaRPr sz="1800"/>
          </a:p>
          <a:p>
            <a:pPr indent="0" lvl="0" marL="0" rtl="0" algn="l">
              <a:spcBef>
                <a:spcPts val="100"/>
              </a:spcBef>
              <a:spcAft>
                <a:spcPts val="100"/>
              </a:spcAft>
              <a:buNone/>
            </a:pPr>
            <a:r>
              <a:t/>
            </a:r>
            <a:endParaRPr/>
          </a:p>
        </p:txBody>
      </p:sp>
      <p:sp>
        <p:nvSpPr>
          <p:cNvPr id="334" name="Google Shape;334;p30"/>
          <p:cNvSpPr txBox="1"/>
          <p:nvPr/>
        </p:nvSpPr>
        <p:spPr>
          <a:xfrm rot="5400000">
            <a:off x="6798675" y="2450050"/>
            <a:ext cx="35520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600">
                <a:latin typeface="Hammersmith One"/>
                <a:ea typeface="Hammersmith One"/>
                <a:cs typeface="Hammersmith One"/>
                <a:sym typeface="Hammersmith One"/>
              </a:rPr>
              <a:t>TABLE OF CONTENTS</a:t>
            </a:r>
            <a:endParaRPr b="1" sz="2600">
              <a:latin typeface="Hammersmith One"/>
              <a:ea typeface="Hammersmith One"/>
              <a:cs typeface="Hammersmith One"/>
              <a:sym typeface="Hammersmith One"/>
            </a:endParaRPr>
          </a:p>
        </p:txBody>
      </p:sp>
      <p:sp>
        <p:nvSpPr>
          <p:cNvPr id="335" name="Google Shape;335;p30"/>
          <p:cNvSpPr txBox="1"/>
          <p:nvPr/>
        </p:nvSpPr>
        <p:spPr>
          <a:xfrm>
            <a:off x="748992" y="229026"/>
            <a:ext cx="170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a:t>
            </a:r>
            <a:endParaRPr b="1">
              <a:solidFill>
                <a:schemeClr val="dk1"/>
              </a:solidFill>
              <a:latin typeface="Hammersmith One"/>
              <a:ea typeface="Hammersmith One"/>
              <a:cs typeface="Hammersmith One"/>
              <a:sym typeface="Hammersmith One"/>
            </a:endParaRPr>
          </a:p>
        </p:txBody>
      </p:sp>
      <p:sp>
        <p:nvSpPr>
          <p:cNvPr id="336" name="Google Shape;336;p30"/>
          <p:cNvSpPr/>
          <p:nvPr/>
        </p:nvSpPr>
        <p:spPr>
          <a:xfrm>
            <a:off x="357608"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a:off x="581516"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txBox="1"/>
          <p:nvPr>
            <p:ph idx="7" type="title"/>
          </p:nvPr>
        </p:nvSpPr>
        <p:spPr>
          <a:xfrm>
            <a:off x="4350925" y="3671300"/>
            <a:ext cx="516600" cy="577800"/>
          </a:xfrm>
          <a:prstGeom prst="rect">
            <a:avLst/>
          </a:prstGeom>
        </p:spPr>
        <p:txBody>
          <a:bodyPr anchorCtr="0" anchor="ctr" bIns="91425" lIns="91425" spcFirstLastPara="1" rIns="91425" wrap="square" tIns="91425">
            <a:noAutofit/>
          </a:bodyPr>
          <a:lstStyle/>
          <a:p>
            <a:pPr indent="0" lvl="0" marL="0" rtl="0" algn="l">
              <a:spcBef>
                <a:spcPts val="0"/>
              </a:spcBef>
              <a:spcAft>
                <a:spcPts val="100"/>
              </a:spcAft>
              <a:buNone/>
            </a:pPr>
            <a:r>
              <a:rPr lang="en">
                <a:solidFill>
                  <a:schemeClr val="lt2"/>
                </a:solidFill>
              </a:rPr>
              <a:t>7</a:t>
            </a:r>
            <a:endParaRPr>
              <a:solidFill>
                <a:schemeClr val="lt2"/>
              </a:solidFill>
            </a:endParaRPr>
          </a:p>
        </p:txBody>
      </p:sp>
      <p:sp>
        <p:nvSpPr>
          <p:cNvPr id="339" name="Google Shape;339;p30"/>
          <p:cNvSpPr txBox="1"/>
          <p:nvPr>
            <p:ph idx="14" type="ctrTitle"/>
          </p:nvPr>
        </p:nvSpPr>
        <p:spPr>
          <a:xfrm>
            <a:off x="5143696" y="3495800"/>
            <a:ext cx="2862300" cy="1022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1800"/>
              <a:t>Conclusion</a:t>
            </a:r>
            <a:endParaRPr sz="1800"/>
          </a:p>
          <a:p>
            <a:pPr indent="0" lvl="0" marL="0" rtl="0" algn="l">
              <a:spcBef>
                <a:spcPts val="100"/>
              </a:spcBef>
              <a:spcAft>
                <a:spcPts val="10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48"/>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63" name="Google Shape;663;p48"/>
          <p:cNvSpPr txBox="1"/>
          <p:nvPr>
            <p:ph type="ctrTitle"/>
          </p:nvPr>
        </p:nvSpPr>
        <p:spPr>
          <a:xfrm>
            <a:off x="1626748" y="234500"/>
            <a:ext cx="71643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- 4. Data Collection and Input Analysis</a:t>
            </a:r>
            <a:endParaRPr sz="1500"/>
          </a:p>
        </p:txBody>
      </p:sp>
      <p:sp>
        <p:nvSpPr>
          <p:cNvPr id="664" name="Google Shape;664;p48"/>
          <p:cNvSpPr txBox="1"/>
          <p:nvPr/>
        </p:nvSpPr>
        <p:spPr>
          <a:xfrm>
            <a:off x="323400" y="767900"/>
            <a:ext cx="8467800" cy="4161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000" u="sng">
                <a:solidFill>
                  <a:schemeClr val="dk1"/>
                </a:solidFill>
                <a:latin typeface="Times New Roman"/>
                <a:ea typeface="Times New Roman"/>
                <a:cs typeface="Times New Roman"/>
                <a:sym typeface="Times New Roman"/>
              </a:rPr>
              <a:t>How do you plan to collect the data?</a:t>
            </a:r>
            <a:endParaRPr b="1" sz="10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000">
                <a:solidFill>
                  <a:schemeClr val="dk1"/>
                </a:solidFill>
                <a:latin typeface="Courier New"/>
                <a:ea typeface="Courier New"/>
                <a:cs typeface="Courier New"/>
                <a:sym typeface="Courier New"/>
              </a:rPr>
              <a:t>o</a:t>
            </a:r>
            <a:r>
              <a:rPr lang="en" sz="1000">
                <a:solidFill>
                  <a:schemeClr val="dk1"/>
                </a:solidFill>
                <a:latin typeface="Times New Roman"/>
                <a:ea typeface="Times New Roman"/>
                <a:cs typeface="Times New Roman"/>
                <a:sym typeface="Times New Roman"/>
              </a:rPr>
              <a:t>   Data will be collected at Don Don Donki and FairPrice between 6 pm to 8 pm over a period of three days.</a:t>
            </a:r>
            <a:endParaRPr sz="10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000">
                <a:solidFill>
                  <a:schemeClr val="dk1"/>
                </a:solidFill>
                <a:latin typeface="Courier New"/>
                <a:ea typeface="Courier New"/>
                <a:cs typeface="Courier New"/>
                <a:sym typeface="Courier New"/>
              </a:rPr>
              <a:t>o</a:t>
            </a:r>
            <a:r>
              <a:rPr lang="en" sz="1000">
                <a:solidFill>
                  <a:schemeClr val="dk1"/>
                </a:solidFill>
                <a:latin typeface="Times New Roman"/>
                <a:ea typeface="Times New Roman"/>
                <a:cs typeface="Times New Roman"/>
                <a:sym typeface="Times New Roman"/>
              </a:rPr>
              <a:t>   Data to be collected includes the arrival time of customers into the queue, departure time of customers from the queue, and service time at the checkout station (normal and self-checkout from FairPrice)</a:t>
            </a:r>
            <a:endParaRPr sz="10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000">
                <a:solidFill>
                  <a:schemeClr val="dk1"/>
                </a:solidFill>
                <a:latin typeface="Courier New"/>
                <a:ea typeface="Courier New"/>
                <a:cs typeface="Courier New"/>
                <a:sym typeface="Courier New"/>
              </a:rPr>
              <a:t>o</a:t>
            </a:r>
            <a:r>
              <a:rPr lang="en" sz="1000">
                <a:solidFill>
                  <a:schemeClr val="dk1"/>
                </a:solidFill>
                <a:latin typeface="Times New Roman"/>
                <a:ea typeface="Times New Roman"/>
                <a:cs typeface="Times New Roman"/>
                <a:sym typeface="Times New Roman"/>
              </a:rPr>
              <a:t>   How we collect the data:</a:t>
            </a:r>
            <a:endParaRPr sz="1000">
              <a:solidFill>
                <a:schemeClr val="dk1"/>
              </a:solidFill>
              <a:latin typeface="Times New Roman"/>
              <a:ea typeface="Times New Roman"/>
              <a:cs typeface="Times New Roman"/>
              <a:sym typeface="Times New Roman"/>
            </a:endParaRPr>
          </a:p>
          <a:p>
            <a:pPr indent="457200" lvl="0" marL="457200" rtl="0" algn="l">
              <a:lnSpc>
                <a:spcPct val="150000"/>
              </a:lnSpc>
              <a:spcBef>
                <a:spcPts val="800"/>
              </a:spcBef>
              <a:spcAft>
                <a:spcPts val="0"/>
              </a:spcAft>
              <a:buNone/>
            </a:pPr>
            <a:r>
              <a:rPr lang="en" sz="1000">
                <a:solidFill>
                  <a:schemeClr val="dk1"/>
                </a:solidFill>
                <a:latin typeface="Times New Roman"/>
                <a:ea typeface="Times New Roman"/>
                <a:cs typeface="Times New Roman"/>
                <a:sym typeface="Times New Roman"/>
              </a:rPr>
              <a:t>1. Arrival time of customers: when the customer first arrives at the queue, we</a:t>
            </a:r>
            <a:endParaRPr sz="1000">
              <a:solidFill>
                <a:schemeClr val="dk1"/>
              </a:solidFill>
              <a:latin typeface="Times New Roman"/>
              <a:ea typeface="Times New Roman"/>
              <a:cs typeface="Times New Roman"/>
              <a:sym typeface="Times New Roman"/>
            </a:endParaRPr>
          </a:p>
          <a:p>
            <a:pPr indent="457200" lvl="0" marL="457200" rtl="0" algn="l">
              <a:lnSpc>
                <a:spcPct val="150000"/>
              </a:lnSpc>
              <a:spcBef>
                <a:spcPts val="800"/>
              </a:spcBef>
              <a:spcAft>
                <a:spcPts val="0"/>
              </a:spcAft>
              <a:buNone/>
            </a:pPr>
            <a:r>
              <a:rPr lang="en" sz="1000">
                <a:solidFill>
                  <a:schemeClr val="dk1"/>
                </a:solidFill>
                <a:latin typeface="Times New Roman"/>
                <a:ea typeface="Times New Roman"/>
                <a:cs typeface="Times New Roman"/>
                <a:sym typeface="Times New Roman"/>
              </a:rPr>
              <a:t>record the timing of the customer. (eg. 6 pm enters the queue)</a:t>
            </a:r>
            <a:endParaRPr sz="1000">
              <a:solidFill>
                <a:schemeClr val="dk1"/>
              </a:solidFill>
              <a:latin typeface="Times New Roman"/>
              <a:ea typeface="Times New Roman"/>
              <a:cs typeface="Times New Roman"/>
              <a:sym typeface="Times New Roman"/>
            </a:endParaRPr>
          </a:p>
          <a:p>
            <a:pPr indent="0" lvl="0" marL="914400" rtl="0" algn="l">
              <a:lnSpc>
                <a:spcPct val="150000"/>
              </a:lnSpc>
              <a:spcBef>
                <a:spcPts val="800"/>
              </a:spcBef>
              <a:spcAft>
                <a:spcPts val="0"/>
              </a:spcAft>
              <a:buNone/>
            </a:pPr>
            <a:r>
              <a:rPr lang="en" sz="1000">
                <a:solidFill>
                  <a:schemeClr val="dk1"/>
                </a:solidFill>
                <a:latin typeface="Times New Roman"/>
                <a:ea typeface="Times New Roman"/>
                <a:cs typeface="Times New Roman"/>
                <a:sym typeface="Times New Roman"/>
              </a:rPr>
              <a:t>2. Departure time of customers from the queue: when the customer reaches the counter, we record his timing. (eg. 6.05pm reach the counter)</a:t>
            </a:r>
            <a:endParaRPr sz="1000">
              <a:solidFill>
                <a:schemeClr val="dk1"/>
              </a:solidFill>
              <a:latin typeface="Times New Roman"/>
              <a:ea typeface="Times New Roman"/>
              <a:cs typeface="Times New Roman"/>
              <a:sym typeface="Times New Roman"/>
            </a:endParaRPr>
          </a:p>
          <a:p>
            <a:pPr indent="0" lvl="0" marL="914400" rtl="0" algn="l">
              <a:lnSpc>
                <a:spcPct val="150000"/>
              </a:lnSpc>
              <a:spcBef>
                <a:spcPts val="800"/>
              </a:spcBef>
              <a:spcAft>
                <a:spcPts val="0"/>
              </a:spcAft>
              <a:buNone/>
            </a:pPr>
            <a:r>
              <a:rPr lang="en" sz="1000">
                <a:solidFill>
                  <a:schemeClr val="dk1"/>
                </a:solidFill>
                <a:latin typeface="Times New Roman"/>
                <a:ea typeface="Times New Roman"/>
                <a:cs typeface="Times New Roman"/>
                <a:sym typeface="Times New Roman"/>
              </a:rPr>
              <a:t>3. Service time at checkout station (normal/self-checkout): When the customer enters the checkout station, we start the timer. After the customer pays and leaves the checkout station, we stop the timer. Finally, we will record this service time.</a:t>
            </a:r>
            <a:endParaRPr sz="10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0"/>
              </a:spcAft>
              <a:buNone/>
            </a:pPr>
            <a:r>
              <a:rPr lang="en" sz="1000">
                <a:solidFill>
                  <a:schemeClr val="dk1"/>
                </a:solidFill>
                <a:latin typeface="Courier New"/>
                <a:ea typeface="Courier New"/>
                <a:cs typeface="Courier New"/>
                <a:sym typeface="Courier New"/>
              </a:rPr>
              <a:t>o</a:t>
            </a:r>
            <a:r>
              <a:rPr lang="en" sz="1000">
                <a:solidFill>
                  <a:schemeClr val="dk1"/>
                </a:solidFill>
                <a:latin typeface="Times New Roman"/>
                <a:ea typeface="Times New Roman"/>
                <a:cs typeface="Times New Roman"/>
                <a:sym typeface="Times New Roman"/>
              </a:rPr>
              <a:t>   We then derive the different variables:</a:t>
            </a:r>
            <a:endParaRPr sz="1000">
              <a:solidFill>
                <a:schemeClr val="dk1"/>
              </a:solidFill>
              <a:latin typeface="Times New Roman"/>
              <a:ea typeface="Times New Roman"/>
              <a:cs typeface="Times New Roman"/>
              <a:sym typeface="Times New Roman"/>
            </a:endParaRPr>
          </a:p>
          <a:p>
            <a:pPr indent="457200" lvl="0" marL="457200" rtl="0" algn="l">
              <a:lnSpc>
                <a:spcPct val="150000"/>
              </a:lnSpc>
              <a:spcBef>
                <a:spcPts val="800"/>
              </a:spcBef>
              <a:spcAft>
                <a:spcPts val="0"/>
              </a:spcAft>
              <a:buNone/>
            </a:pPr>
            <a:r>
              <a:rPr lang="en" sz="1000">
                <a:solidFill>
                  <a:schemeClr val="dk1"/>
                </a:solidFill>
                <a:latin typeface="Times New Roman"/>
                <a:ea typeface="Times New Roman"/>
                <a:cs typeface="Times New Roman"/>
                <a:sym typeface="Times New Roman"/>
              </a:rPr>
              <a:t>1. Inter-arrival = arrival time (s) - arrival time (s-1), s= {2,…..., infinity}</a:t>
            </a:r>
            <a:endParaRPr sz="1000">
              <a:solidFill>
                <a:schemeClr val="dk1"/>
              </a:solidFill>
              <a:latin typeface="Times New Roman"/>
              <a:ea typeface="Times New Roman"/>
              <a:cs typeface="Times New Roman"/>
              <a:sym typeface="Times New Roman"/>
            </a:endParaRPr>
          </a:p>
          <a:p>
            <a:pPr indent="457200" lvl="0" marL="457200" rtl="0" algn="l">
              <a:lnSpc>
                <a:spcPct val="150000"/>
              </a:lnSpc>
              <a:spcBef>
                <a:spcPts val="800"/>
              </a:spcBef>
              <a:spcAft>
                <a:spcPts val="0"/>
              </a:spcAft>
              <a:buNone/>
            </a:pPr>
            <a:r>
              <a:rPr lang="en" sz="1000">
                <a:solidFill>
                  <a:schemeClr val="dk1"/>
                </a:solidFill>
                <a:latin typeface="Times New Roman"/>
                <a:ea typeface="Times New Roman"/>
                <a:cs typeface="Times New Roman"/>
                <a:sym typeface="Times New Roman"/>
              </a:rPr>
              <a:t>2. Waiting time = departure time of customers from the queue – arrival time of  	customers into the queue.</a:t>
            </a:r>
            <a:endParaRPr sz="10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800"/>
              </a:spcAft>
              <a:buNone/>
            </a:pPr>
            <a:r>
              <a:t/>
            </a:r>
            <a:endParaRPr sz="1000">
              <a:solidFill>
                <a:schemeClr val="dk1"/>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8" name="Shape 668"/>
        <p:cNvGrpSpPr/>
        <p:nvPr/>
      </p:nvGrpSpPr>
      <p:grpSpPr>
        <a:xfrm>
          <a:off x="0" y="0"/>
          <a:ext cx="0" cy="0"/>
          <a:chOff x="0" y="0"/>
          <a:chExt cx="0" cy="0"/>
        </a:xfrm>
      </p:grpSpPr>
      <p:sp>
        <p:nvSpPr>
          <p:cNvPr id="669" name="Google Shape;669;p49"/>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70" name="Google Shape;670;p49"/>
          <p:cNvSpPr txBox="1"/>
          <p:nvPr>
            <p:ph type="ctrTitle"/>
          </p:nvPr>
        </p:nvSpPr>
        <p:spPr>
          <a:xfrm>
            <a:off x="1626748" y="234500"/>
            <a:ext cx="71643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- 4. Data Collection and Input Analysis</a:t>
            </a:r>
            <a:endParaRPr sz="1500"/>
          </a:p>
        </p:txBody>
      </p:sp>
      <p:sp>
        <p:nvSpPr>
          <p:cNvPr id="671" name="Google Shape;671;p49"/>
          <p:cNvSpPr txBox="1"/>
          <p:nvPr/>
        </p:nvSpPr>
        <p:spPr>
          <a:xfrm>
            <a:off x="47000" y="808675"/>
            <a:ext cx="8161800" cy="2411400"/>
          </a:xfrm>
          <a:prstGeom prst="rect">
            <a:avLst/>
          </a:prstGeom>
          <a:noFill/>
          <a:ln>
            <a:noFill/>
          </a:ln>
        </p:spPr>
        <p:txBody>
          <a:bodyPr anchorCtr="0" anchor="t" bIns="91425" lIns="91425" spcFirstLastPara="1" rIns="91425" wrap="square" tIns="91425">
            <a:spAutoFit/>
          </a:bodyPr>
          <a:lstStyle/>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Did you follow the steps in the development of a model of input data?</a:t>
            </a:r>
            <a:endParaRPr b="1" sz="1200" u="sng">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1. 	Data collection (Raw)</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2. 	Identifying the underlying statistical distribution</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3. 	Estimating the parameters</a:t>
            </a:r>
            <a:endParaRPr sz="1200">
              <a:solidFill>
                <a:schemeClr val="dk1"/>
              </a:solidFill>
              <a:latin typeface="Times New Roman"/>
              <a:ea typeface="Times New Roman"/>
              <a:cs typeface="Times New Roman"/>
              <a:sym typeface="Times New Roman"/>
            </a:endParaRPr>
          </a:p>
          <a:p>
            <a:pPr indent="-228600" lvl="0" marL="91440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4. 	Testing for goodness-of-fit</a:t>
            </a:r>
            <a:endParaRPr sz="1200">
              <a:solidFill>
                <a:schemeClr val="dk1"/>
              </a:solidFill>
              <a:latin typeface="Times New Roman"/>
              <a:ea typeface="Times New Roman"/>
              <a:cs typeface="Times New Roman"/>
              <a:sym typeface="Times New Roman"/>
            </a:endParaRPr>
          </a:p>
          <a:p>
            <a:pPr indent="-228600" lvl="0" marL="11430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 we did follow the steps in the development of a model of input data and applied Chi-Square Test and Kolmogorov-Smimov Test.</a:t>
            </a:r>
            <a:endParaRPr sz="1200">
              <a:solidFill>
                <a:schemeClr val="dk1"/>
              </a:solidFill>
              <a:latin typeface="Times New Roman"/>
              <a:ea typeface="Times New Roman"/>
              <a:cs typeface="Times New Roman"/>
              <a:sym typeface="Times New Roman"/>
            </a:endParaRPr>
          </a:p>
          <a:p>
            <a:pPr indent="-228600" lvl="0" marL="1143000" rtl="0" algn="l">
              <a:lnSpc>
                <a:spcPct val="150000"/>
              </a:lnSpc>
              <a:spcBef>
                <a:spcPts val="800"/>
              </a:spcBef>
              <a:spcAft>
                <a:spcPts val="800"/>
              </a:spcAft>
              <a:buNone/>
            </a:pPr>
            <a:r>
              <a:t/>
            </a:r>
            <a:endParaRPr sz="1200">
              <a:solidFill>
                <a:schemeClr val="dk1"/>
              </a:solidFill>
              <a:latin typeface="Times New Roman"/>
              <a:ea typeface="Times New Roman"/>
              <a:cs typeface="Times New Roman"/>
              <a:sym typeface="Times New Roman"/>
            </a:endParaRPr>
          </a:p>
        </p:txBody>
      </p:sp>
      <p:pic>
        <p:nvPicPr>
          <p:cNvPr id="672" name="Google Shape;672;p49"/>
          <p:cNvPicPr preferRelativeResize="0"/>
          <p:nvPr/>
        </p:nvPicPr>
        <p:blipFill>
          <a:blip r:embed="rId3">
            <a:alphaModFix/>
          </a:blip>
          <a:stretch>
            <a:fillRect/>
          </a:stretch>
        </p:blipFill>
        <p:spPr>
          <a:xfrm>
            <a:off x="95000" y="2843275"/>
            <a:ext cx="2217199" cy="1547950"/>
          </a:xfrm>
          <a:prstGeom prst="rect">
            <a:avLst/>
          </a:prstGeom>
          <a:noFill/>
          <a:ln>
            <a:noFill/>
          </a:ln>
        </p:spPr>
      </p:pic>
      <p:pic>
        <p:nvPicPr>
          <p:cNvPr id="673" name="Google Shape;673;p49"/>
          <p:cNvPicPr preferRelativeResize="0"/>
          <p:nvPr/>
        </p:nvPicPr>
        <p:blipFill>
          <a:blip r:embed="rId4">
            <a:alphaModFix/>
          </a:blip>
          <a:stretch>
            <a:fillRect/>
          </a:stretch>
        </p:blipFill>
        <p:spPr>
          <a:xfrm>
            <a:off x="2350775" y="2866138"/>
            <a:ext cx="2057325" cy="1502226"/>
          </a:xfrm>
          <a:prstGeom prst="rect">
            <a:avLst/>
          </a:prstGeom>
          <a:noFill/>
          <a:ln>
            <a:noFill/>
          </a:ln>
        </p:spPr>
      </p:pic>
      <p:pic>
        <p:nvPicPr>
          <p:cNvPr id="674" name="Google Shape;674;p49"/>
          <p:cNvPicPr preferRelativeResize="0"/>
          <p:nvPr/>
        </p:nvPicPr>
        <p:blipFill>
          <a:blip r:embed="rId5">
            <a:alphaModFix/>
          </a:blip>
          <a:stretch>
            <a:fillRect/>
          </a:stretch>
        </p:blipFill>
        <p:spPr>
          <a:xfrm>
            <a:off x="4446675" y="2866150"/>
            <a:ext cx="1760299" cy="1622576"/>
          </a:xfrm>
          <a:prstGeom prst="rect">
            <a:avLst/>
          </a:prstGeom>
          <a:noFill/>
          <a:ln>
            <a:noFill/>
          </a:ln>
        </p:spPr>
      </p:pic>
      <p:pic>
        <p:nvPicPr>
          <p:cNvPr id="675" name="Google Shape;675;p49"/>
          <p:cNvPicPr preferRelativeResize="0"/>
          <p:nvPr/>
        </p:nvPicPr>
        <p:blipFill>
          <a:blip r:embed="rId6">
            <a:alphaModFix/>
          </a:blip>
          <a:stretch>
            <a:fillRect/>
          </a:stretch>
        </p:blipFill>
        <p:spPr>
          <a:xfrm>
            <a:off x="6245550" y="2836175"/>
            <a:ext cx="2100499" cy="187384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50"/>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81" name="Google Shape;681;p50"/>
          <p:cNvSpPr txBox="1"/>
          <p:nvPr>
            <p:ph type="ctrTitle"/>
          </p:nvPr>
        </p:nvSpPr>
        <p:spPr>
          <a:xfrm>
            <a:off x="4814403" y="234500"/>
            <a:ext cx="39765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- 5. Model Translation</a:t>
            </a:r>
            <a:endParaRPr sz="1500"/>
          </a:p>
        </p:txBody>
      </p:sp>
      <p:sp>
        <p:nvSpPr>
          <p:cNvPr id="682" name="Google Shape;682;p50"/>
          <p:cNvSpPr txBox="1"/>
          <p:nvPr/>
        </p:nvSpPr>
        <p:spPr>
          <a:xfrm>
            <a:off x="284025" y="664700"/>
            <a:ext cx="8659200" cy="3550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How do you plan on translating the flow charts created in Model Conceptualization to a FlexSim 3D model?</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We plan to combine all the flow charts to form a system. Based on the system, we will use the source and sink in FlexSim to build the enclosed system and use the objects in FlexSim to represent the respective entities and state variables.</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How are the entities and state variables represented in FlexSim?</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‘Human’: represents the customer.</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‘Red colour human’: Customers who face delay when using the self-checkout counters.</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‘Blue colour human’: Normal customers without delay.</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‘Processor’: represents the servers.</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‘Source’: represents the arrival of the customer.</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‘Sink’: represents the customer leaving the system.</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‘Queue’: represents the queue to the counters.</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0"/>
              </a:spcAft>
              <a:buNone/>
            </a:pPr>
            <a:r>
              <a:t/>
            </a:r>
            <a:endParaRPr>
              <a:solidFill>
                <a:schemeClr val="dk1"/>
              </a:solidFill>
              <a:latin typeface="Times New Roman"/>
              <a:ea typeface="Times New Roman"/>
              <a:cs typeface="Times New Roman"/>
              <a:sym typeface="Times New Roman"/>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51"/>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88" name="Google Shape;688;p51"/>
          <p:cNvSpPr txBox="1"/>
          <p:nvPr>
            <p:ph type="ctrTitle"/>
          </p:nvPr>
        </p:nvSpPr>
        <p:spPr>
          <a:xfrm>
            <a:off x="4814403" y="234500"/>
            <a:ext cx="39765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- 5. Model Translation</a:t>
            </a:r>
            <a:endParaRPr sz="1500"/>
          </a:p>
        </p:txBody>
      </p:sp>
      <p:sp>
        <p:nvSpPr>
          <p:cNvPr id="689" name="Google Shape;689;p51"/>
          <p:cNvSpPr txBox="1"/>
          <p:nvPr/>
        </p:nvSpPr>
        <p:spPr>
          <a:xfrm>
            <a:off x="61925" y="685450"/>
            <a:ext cx="8729100" cy="2719200"/>
          </a:xfrm>
          <a:prstGeom prst="rect">
            <a:avLst/>
          </a:prstGeom>
          <a:noFill/>
          <a:ln>
            <a:noFill/>
          </a:ln>
        </p:spPr>
        <p:txBody>
          <a:bodyPr anchorCtr="0" anchor="t" bIns="91425" lIns="91425" spcFirstLastPara="1" rIns="91425" wrap="square" tIns="91425">
            <a:spAutoFit/>
          </a:bodyPr>
          <a:lstStyle/>
          <a:p>
            <a:pPr indent="-228600" lvl="0" marL="457200" rtl="0" algn="l">
              <a:lnSpc>
                <a:spcPct val="150000"/>
              </a:lnSpc>
              <a:spcBef>
                <a:spcPts val="0"/>
              </a:spcBef>
              <a:spcAft>
                <a:spcPts val="0"/>
              </a:spcAft>
              <a:buNone/>
            </a:pPr>
            <a:r>
              <a:rPr lang="en" sz="1200" u="sng">
                <a:solidFill>
                  <a:schemeClr val="dk1"/>
                </a:solidFill>
                <a:latin typeface="Times New Roman"/>
                <a:ea typeface="Times New Roman"/>
                <a:cs typeface="Times New Roman"/>
                <a:sym typeface="Times New Roman"/>
              </a:rPr>
              <a:t>How do you address the branching conditions of the flow chart in FlexSim?</a:t>
            </a:r>
            <a:endParaRPr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There are two branching conditions in our model, and we would use the trigger function to address them.</a:t>
            </a:r>
            <a:endParaRPr sz="1200">
              <a:solidFill>
                <a:schemeClr val="dk1"/>
              </a:solidFill>
              <a:latin typeface="Times New Roman"/>
              <a:ea typeface="Times New Roman"/>
              <a:cs typeface="Times New Roman"/>
              <a:sym typeface="Times New Roman"/>
            </a:endParaRPr>
          </a:p>
          <a:p>
            <a:pPr indent="-304800" lvl="0" marL="457200" rtl="0" algn="l">
              <a:lnSpc>
                <a:spcPct val="150000"/>
              </a:lnSpc>
              <a:spcBef>
                <a:spcPts val="800"/>
              </a:spcBef>
              <a:spcAft>
                <a:spcPts val="0"/>
              </a:spcAft>
              <a:buClr>
                <a:schemeClr val="dk1"/>
              </a:buClr>
              <a:buSzPts val="1200"/>
              <a:buFont typeface="Times New Roman"/>
              <a:buAutoNum type="arabicPeriod"/>
            </a:pPr>
            <a:r>
              <a:rPr lang="en" sz="1200">
                <a:solidFill>
                  <a:schemeClr val="dk1"/>
                </a:solidFill>
                <a:latin typeface="Times New Roman"/>
                <a:ea typeface="Times New Roman"/>
                <a:cs typeface="Times New Roman"/>
                <a:sym typeface="Times New Roman"/>
              </a:rPr>
              <a:t>Branching condition 1: In our mixed model (4 self-checkout counters and 4 manual counters), we assume 30% of the customers would go to manual counters and 70% of the customers would go to self-checkout counters. So we split them from the source and let them go to two separate queues, one is to the manual counters and the other one is go to the self-checkout counters.</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800"/>
              </a:spcAft>
              <a:buNone/>
            </a:pPr>
            <a:r>
              <a:t/>
            </a:r>
            <a:endParaRPr sz="1200">
              <a:solidFill>
                <a:schemeClr val="dk1"/>
              </a:solidFill>
              <a:latin typeface="Times New Roman"/>
              <a:ea typeface="Times New Roman"/>
              <a:cs typeface="Times New Roman"/>
              <a:sym typeface="Times New Roman"/>
            </a:endParaRPr>
          </a:p>
        </p:txBody>
      </p:sp>
      <p:pic>
        <p:nvPicPr>
          <p:cNvPr id="690" name="Google Shape;690;p51"/>
          <p:cNvPicPr preferRelativeResize="0"/>
          <p:nvPr/>
        </p:nvPicPr>
        <p:blipFill>
          <a:blip r:embed="rId3">
            <a:alphaModFix/>
          </a:blip>
          <a:stretch>
            <a:fillRect/>
          </a:stretch>
        </p:blipFill>
        <p:spPr>
          <a:xfrm>
            <a:off x="3684663" y="2316625"/>
            <a:ext cx="1774675" cy="2317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52"/>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696" name="Google Shape;696;p52"/>
          <p:cNvSpPr txBox="1"/>
          <p:nvPr>
            <p:ph type="ctrTitle"/>
          </p:nvPr>
        </p:nvSpPr>
        <p:spPr>
          <a:xfrm>
            <a:off x="4814403" y="234500"/>
            <a:ext cx="39765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- 5. Model Translation</a:t>
            </a:r>
            <a:endParaRPr sz="1500"/>
          </a:p>
        </p:txBody>
      </p:sp>
      <p:sp>
        <p:nvSpPr>
          <p:cNvPr id="697" name="Google Shape;697;p52"/>
          <p:cNvSpPr txBox="1"/>
          <p:nvPr/>
        </p:nvSpPr>
        <p:spPr>
          <a:xfrm>
            <a:off x="290525" y="685450"/>
            <a:ext cx="8547900" cy="5069100"/>
          </a:xfrm>
          <a:prstGeom prst="rect">
            <a:avLst/>
          </a:prstGeom>
          <a:noFill/>
          <a:ln>
            <a:noFill/>
          </a:ln>
        </p:spPr>
        <p:txBody>
          <a:bodyPr anchorCtr="0" anchor="t" bIns="91425" lIns="91425" spcFirstLastPara="1" rIns="91425" wrap="square" tIns="91425">
            <a:spAutoFit/>
          </a:bodyPr>
          <a:lstStyle/>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How do you address the branching conditions of the flow chart in FlexSim?</a:t>
            </a:r>
            <a:endParaRPr b="1"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lang="en" sz="1200">
                <a:solidFill>
                  <a:schemeClr val="dk1"/>
                </a:solidFill>
                <a:latin typeface="Times New Roman"/>
                <a:ea typeface="Times New Roman"/>
                <a:cs typeface="Times New Roman"/>
                <a:sym typeface="Times New Roman"/>
              </a:rPr>
              <a:t>2. Branching condition 2: In the models with self-checkout counters, we assume 10% of the customers would encounter a delay when using the self-checkout machines and 90% would not. So we set two distribution for the service time at processors, one with the delay and one without the delay.</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Clr>
                <a:schemeClr val="dk1"/>
              </a:buClr>
              <a:buSzPts val="1100"/>
              <a:buFont typeface="Arial"/>
              <a:buNone/>
            </a:pPr>
            <a:r>
              <a:rPr b="1" lang="en" sz="1200" u="sng">
                <a:solidFill>
                  <a:schemeClr val="dk1"/>
                </a:solidFill>
                <a:latin typeface="Times New Roman"/>
                <a:ea typeface="Times New Roman"/>
                <a:cs typeface="Times New Roman"/>
                <a:sym typeface="Times New Roman"/>
              </a:rPr>
              <a:t>Could you generate random values to be used in the model based on the input analysis?</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 the FlexSim will generate random values to be used in the model for the inter-arrival time and service time which are generated based on the distribution derived at the Experfit with the raw data.</a:t>
            </a:r>
            <a:endParaRPr sz="1200">
              <a:solidFill>
                <a:schemeClr val="dk1"/>
              </a:solidFill>
              <a:latin typeface="Times New Roman"/>
              <a:ea typeface="Times New Roman"/>
              <a:cs typeface="Times New Roman"/>
              <a:sym typeface="Times New Roman"/>
            </a:endParaRPr>
          </a:p>
          <a:p>
            <a:pPr indent="0" lvl="0" marL="457200" rtl="0" algn="l">
              <a:lnSpc>
                <a:spcPct val="15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800"/>
              </a:spcAft>
              <a:buNone/>
            </a:pPr>
            <a:r>
              <a:t/>
            </a:r>
            <a:endParaRPr sz="1200">
              <a:solidFill>
                <a:schemeClr val="dk1"/>
              </a:solidFill>
              <a:latin typeface="Times New Roman"/>
              <a:ea typeface="Times New Roman"/>
              <a:cs typeface="Times New Roman"/>
              <a:sym typeface="Times New Roman"/>
            </a:endParaRPr>
          </a:p>
        </p:txBody>
      </p:sp>
      <p:pic>
        <p:nvPicPr>
          <p:cNvPr id="698" name="Google Shape;698;p52"/>
          <p:cNvPicPr preferRelativeResize="0"/>
          <p:nvPr/>
        </p:nvPicPr>
        <p:blipFill>
          <a:blip r:embed="rId3">
            <a:alphaModFix/>
          </a:blip>
          <a:stretch>
            <a:fillRect/>
          </a:stretch>
        </p:blipFill>
        <p:spPr>
          <a:xfrm>
            <a:off x="2333075" y="1513125"/>
            <a:ext cx="1265853" cy="2339700"/>
          </a:xfrm>
          <a:prstGeom prst="rect">
            <a:avLst/>
          </a:prstGeom>
          <a:noFill/>
          <a:ln>
            <a:noFill/>
          </a:ln>
        </p:spPr>
      </p:pic>
      <p:pic>
        <p:nvPicPr>
          <p:cNvPr id="699" name="Google Shape;699;p52"/>
          <p:cNvPicPr preferRelativeResize="0"/>
          <p:nvPr/>
        </p:nvPicPr>
        <p:blipFill>
          <a:blip r:embed="rId4">
            <a:alphaModFix/>
          </a:blip>
          <a:stretch>
            <a:fillRect/>
          </a:stretch>
        </p:blipFill>
        <p:spPr>
          <a:xfrm>
            <a:off x="3848375" y="1722800"/>
            <a:ext cx="2228700" cy="20216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sp>
        <p:nvSpPr>
          <p:cNvPr id="704" name="Google Shape;704;p53"/>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05" name="Google Shape;705;p53"/>
          <p:cNvSpPr txBox="1"/>
          <p:nvPr>
            <p:ph type="ctrTitle"/>
          </p:nvPr>
        </p:nvSpPr>
        <p:spPr>
          <a:xfrm>
            <a:off x="3234681" y="234500"/>
            <a:ext cx="55563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- 6. Verification</a:t>
            </a:r>
            <a:endParaRPr sz="1500"/>
          </a:p>
        </p:txBody>
      </p:sp>
      <p:sp>
        <p:nvSpPr>
          <p:cNvPr id="706" name="Google Shape;706;p53"/>
          <p:cNvSpPr txBox="1"/>
          <p:nvPr/>
        </p:nvSpPr>
        <p:spPr>
          <a:xfrm>
            <a:off x="286775" y="692925"/>
            <a:ext cx="8732700" cy="282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What are the key components or state variables in the model that are needed to be verified?</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The average length of the queue.</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0"/>
              </a:spcAft>
              <a:buNone/>
            </a:pPr>
            <a:r>
              <a:rPr lang="en" sz="1200">
                <a:solidFill>
                  <a:schemeClr val="dk1"/>
                </a:solidFill>
                <a:latin typeface="Courier New"/>
                <a:ea typeface="Courier New"/>
                <a:cs typeface="Courier New"/>
                <a:sym typeface="Courier New"/>
              </a:rPr>
              <a:t>o </a:t>
            </a:r>
            <a:r>
              <a:rPr lang="en" sz="1200">
                <a:solidFill>
                  <a:schemeClr val="dk1"/>
                </a:solidFill>
                <a:latin typeface="Times New Roman"/>
                <a:ea typeface="Times New Roman"/>
                <a:cs typeface="Times New Roman"/>
                <a:sym typeface="Times New Roman"/>
              </a:rPr>
              <a:t>The average waiting time in the queue.</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rPr b="1" lang="en" sz="1200" u="sng">
                <a:solidFill>
                  <a:schemeClr val="dk1"/>
                </a:solidFill>
                <a:latin typeface="Times New Roman"/>
                <a:ea typeface="Times New Roman"/>
                <a:cs typeface="Times New Roman"/>
                <a:sym typeface="Times New Roman"/>
              </a:rPr>
              <a:t>What are the output data used to verify the model?</a:t>
            </a:r>
            <a:endParaRPr b="1" sz="1200" u="sng">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1200" u="sng">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800"/>
              </a:spcAft>
              <a:buNone/>
            </a:pPr>
            <a:r>
              <a:t/>
            </a:r>
            <a:endParaRPr sz="1200">
              <a:solidFill>
                <a:schemeClr val="dk1"/>
              </a:solidFill>
              <a:latin typeface="Times New Roman"/>
              <a:ea typeface="Times New Roman"/>
              <a:cs typeface="Times New Roman"/>
              <a:sym typeface="Times New Roman"/>
            </a:endParaRPr>
          </a:p>
        </p:txBody>
      </p:sp>
      <p:pic>
        <p:nvPicPr>
          <p:cNvPr id="707" name="Google Shape;707;p53"/>
          <p:cNvPicPr preferRelativeResize="0"/>
          <p:nvPr/>
        </p:nvPicPr>
        <p:blipFill>
          <a:blip r:embed="rId3">
            <a:alphaModFix/>
          </a:blip>
          <a:stretch>
            <a:fillRect/>
          </a:stretch>
        </p:blipFill>
        <p:spPr>
          <a:xfrm>
            <a:off x="726950" y="2091500"/>
            <a:ext cx="4540175" cy="1595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54"/>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13" name="Google Shape;713;p54"/>
          <p:cNvSpPr txBox="1"/>
          <p:nvPr>
            <p:ph type="ctrTitle"/>
          </p:nvPr>
        </p:nvSpPr>
        <p:spPr>
          <a:xfrm>
            <a:off x="3234681" y="234500"/>
            <a:ext cx="55563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- 6. Verification</a:t>
            </a:r>
            <a:endParaRPr sz="1500"/>
          </a:p>
        </p:txBody>
      </p:sp>
      <p:sp>
        <p:nvSpPr>
          <p:cNvPr id="714" name="Google Shape;714;p54"/>
          <p:cNvSpPr txBox="1"/>
          <p:nvPr/>
        </p:nvSpPr>
        <p:spPr>
          <a:xfrm>
            <a:off x="286775" y="692925"/>
            <a:ext cx="8504100" cy="2134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Do the output data align with the logic in the flow charts?</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 it aligns with the logic in the flow chart as a new arrival event will be generate after each arrival of customers, service time will be generated after  every customer enters the counter and departure event will be generated after the customers finish service, therefore it follows the flow chart.</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rPr b="1" lang="en" sz="1200" u="sng">
                <a:solidFill>
                  <a:schemeClr val="dk1"/>
                </a:solidFill>
                <a:latin typeface="Times New Roman"/>
                <a:ea typeface="Times New Roman"/>
                <a:cs typeface="Times New Roman"/>
                <a:sym typeface="Times New Roman"/>
              </a:rPr>
              <a:t>How do you debug the model if output data does not align with the logic in the flow chart?</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80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We would debug using the “Event List” function under Debug to see whether each event is occurring correctly and modify our model accordingly.</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55"/>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20" name="Google Shape;720;p55"/>
          <p:cNvSpPr txBox="1"/>
          <p:nvPr/>
        </p:nvSpPr>
        <p:spPr>
          <a:xfrm>
            <a:off x="81700" y="627100"/>
            <a:ext cx="3968100" cy="1739400"/>
          </a:xfrm>
          <a:prstGeom prst="rect">
            <a:avLst/>
          </a:prstGeom>
          <a:noFill/>
          <a:ln>
            <a:noFill/>
          </a:ln>
        </p:spPr>
        <p:txBody>
          <a:bodyPr anchorCtr="0" anchor="t" bIns="91425" lIns="91425" spcFirstLastPara="1" rIns="91425" wrap="square" tIns="91425">
            <a:spAutoFit/>
          </a:bodyPr>
          <a:lstStyle/>
          <a:p>
            <a:pPr indent="0" lvl="0" marL="2286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What are the performance measures that can be used to validate the model?</a:t>
            </a:r>
            <a:endParaRPr b="1" sz="1200" u="sng">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sz="10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rPr lang="en" sz="1200">
                <a:solidFill>
                  <a:schemeClr val="dk1"/>
                </a:solidFill>
                <a:latin typeface="Times New Roman"/>
                <a:ea typeface="Times New Roman"/>
                <a:cs typeface="Times New Roman"/>
                <a:sym typeface="Times New Roman"/>
              </a:rPr>
              <a:t> </a:t>
            </a:r>
            <a:endParaRPr sz="1200">
              <a:solidFill>
                <a:schemeClr val="dk1"/>
              </a:solidFill>
              <a:latin typeface="Times New Roman"/>
              <a:ea typeface="Times New Roman"/>
              <a:cs typeface="Times New Roman"/>
              <a:sym typeface="Times New Roman"/>
            </a:endParaRPr>
          </a:p>
          <a:p>
            <a:pPr indent="0" lvl="0" marL="228600" rtl="0" algn="l">
              <a:lnSpc>
                <a:spcPct val="150000"/>
              </a:lnSpc>
              <a:spcBef>
                <a:spcPts val="800"/>
              </a:spcBef>
              <a:spcAft>
                <a:spcPts val="800"/>
              </a:spcAft>
              <a:buNone/>
            </a:pPr>
            <a:r>
              <a:t/>
            </a:r>
            <a:endParaRPr sz="1200" u="sng">
              <a:solidFill>
                <a:schemeClr val="dk1"/>
              </a:solidFill>
              <a:latin typeface="Times New Roman"/>
              <a:ea typeface="Times New Roman"/>
              <a:cs typeface="Times New Roman"/>
              <a:sym typeface="Times New Roman"/>
            </a:endParaRPr>
          </a:p>
        </p:txBody>
      </p:sp>
      <p:sp>
        <p:nvSpPr>
          <p:cNvPr id="721" name="Google Shape;721;p55"/>
          <p:cNvSpPr txBox="1"/>
          <p:nvPr/>
        </p:nvSpPr>
        <p:spPr>
          <a:xfrm>
            <a:off x="4111525" y="627100"/>
            <a:ext cx="4620000" cy="3386400"/>
          </a:xfrm>
          <a:prstGeom prst="rect">
            <a:avLst/>
          </a:prstGeom>
          <a:noFill/>
          <a:ln>
            <a:noFill/>
          </a:ln>
        </p:spPr>
        <p:txBody>
          <a:bodyPr anchorCtr="0" anchor="t" bIns="91425" lIns="91425" spcFirstLastPara="1" rIns="91425" wrap="square" tIns="91425">
            <a:spAutoFit/>
          </a:bodyPr>
          <a:lstStyle/>
          <a:p>
            <a:pPr indent="-228600" lvl="0" marL="457200" rtl="0" algn="l">
              <a:lnSpc>
                <a:spcPct val="100000"/>
              </a:lnSpc>
              <a:spcBef>
                <a:spcPts val="1200"/>
              </a:spcBef>
              <a:spcAft>
                <a:spcPts val="0"/>
              </a:spcAft>
              <a:buNone/>
            </a:pPr>
            <a:r>
              <a:rPr b="1" lang="en" sz="1200" u="sng">
                <a:solidFill>
                  <a:schemeClr val="dk1"/>
                </a:solidFill>
                <a:latin typeface="Times New Roman"/>
                <a:ea typeface="Times New Roman"/>
                <a:cs typeface="Times New Roman"/>
                <a:sym typeface="Times New Roman"/>
              </a:rPr>
              <a:t>What are the reliable sources of information that can be used to</a:t>
            </a:r>
            <a:endParaRPr b="1" sz="1200" u="sng">
              <a:solidFill>
                <a:schemeClr val="dk1"/>
              </a:solidFill>
              <a:latin typeface="Times New Roman"/>
              <a:ea typeface="Times New Roman"/>
              <a:cs typeface="Times New Roman"/>
              <a:sym typeface="Times New Roman"/>
            </a:endParaRPr>
          </a:p>
          <a:p>
            <a:pPr indent="-228600" lvl="0" marL="457200" rtl="0" algn="l">
              <a:lnSpc>
                <a:spcPct val="100000"/>
              </a:lnSpc>
              <a:spcBef>
                <a:spcPts val="1200"/>
              </a:spcBef>
              <a:spcAft>
                <a:spcPts val="0"/>
              </a:spcAft>
              <a:buNone/>
            </a:pPr>
            <a:r>
              <a:rPr b="1" lang="en" sz="1200" u="sng">
                <a:solidFill>
                  <a:schemeClr val="dk1"/>
                </a:solidFill>
                <a:latin typeface="Times New Roman"/>
                <a:ea typeface="Times New Roman"/>
                <a:cs typeface="Times New Roman"/>
                <a:sym typeface="Times New Roman"/>
              </a:rPr>
              <a:t>validate the model?</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We have consulted the Don Don Donki Store Manager at Don Don Donki Suntec City regarding the validity of our generated data.</a:t>
            </a:r>
            <a:endParaRPr sz="1200">
              <a:solidFill>
                <a:schemeClr val="dk1"/>
              </a:solidFill>
              <a:latin typeface="Times New Roman"/>
              <a:ea typeface="Times New Roman"/>
              <a:cs typeface="Times New Roman"/>
              <a:sym typeface="Times New Roman"/>
            </a:endParaRPr>
          </a:p>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If the model is not validated, how do u plan to calibrate the </a:t>
            </a:r>
            <a:endParaRPr b="1" sz="1200" u="sng">
              <a:solidFill>
                <a:schemeClr val="dk1"/>
              </a:solidFill>
              <a:latin typeface="Times New Roman"/>
              <a:ea typeface="Times New Roman"/>
              <a:cs typeface="Times New Roman"/>
              <a:sym typeface="Times New Roman"/>
            </a:endParaRPr>
          </a:p>
          <a:p>
            <a:pPr indent="-228600" lvl="0" marL="45720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model?</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80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If the model is not validated by the statistical calculation and there is no professional ideas for validation, we will recollect the raw data with more number of days to ensure that the bias is removed and the model can be validated with the T- distribution hypothesis.</a:t>
            </a:r>
            <a:endParaRPr sz="1200"/>
          </a:p>
        </p:txBody>
      </p:sp>
      <p:pic>
        <p:nvPicPr>
          <p:cNvPr id="722" name="Google Shape;722;p55"/>
          <p:cNvPicPr preferRelativeResize="0"/>
          <p:nvPr/>
        </p:nvPicPr>
        <p:blipFill>
          <a:blip r:embed="rId3">
            <a:alphaModFix/>
          </a:blip>
          <a:stretch>
            <a:fillRect/>
          </a:stretch>
        </p:blipFill>
        <p:spPr>
          <a:xfrm>
            <a:off x="422150" y="1316275"/>
            <a:ext cx="3872151" cy="3329326"/>
          </a:xfrm>
          <a:prstGeom prst="rect">
            <a:avLst/>
          </a:prstGeom>
          <a:noFill/>
          <a:ln>
            <a:noFill/>
          </a:ln>
        </p:spPr>
      </p:pic>
      <p:sp>
        <p:nvSpPr>
          <p:cNvPr id="723" name="Google Shape;723;p55"/>
          <p:cNvSpPr txBox="1"/>
          <p:nvPr>
            <p:ph type="ctrTitle"/>
          </p:nvPr>
        </p:nvSpPr>
        <p:spPr>
          <a:xfrm>
            <a:off x="5579801" y="234500"/>
            <a:ext cx="32112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- 7. Validation</a:t>
            </a:r>
            <a:endParaRPr sz="15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7" name="Shape 727"/>
        <p:cNvGrpSpPr/>
        <p:nvPr/>
      </p:nvGrpSpPr>
      <p:grpSpPr>
        <a:xfrm>
          <a:off x="0" y="0"/>
          <a:ext cx="0" cy="0"/>
          <a:chOff x="0" y="0"/>
          <a:chExt cx="0" cy="0"/>
        </a:xfrm>
      </p:grpSpPr>
      <p:sp>
        <p:nvSpPr>
          <p:cNvPr id="728" name="Google Shape;728;p56"/>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29" name="Google Shape;729;p56"/>
          <p:cNvSpPr txBox="1"/>
          <p:nvPr>
            <p:ph type="ctrTitle"/>
          </p:nvPr>
        </p:nvSpPr>
        <p:spPr>
          <a:xfrm>
            <a:off x="1818975" y="234500"/>
            <a:ext cx="69720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- 8. Experimental Design, Runs, and Output Analysis</a:t>
            </a:r>
            <a:endParaRPr sz="1500"/>
          </a:p>
        </p:txBody>
      </p:sp>
      <p:sp>
        <p:nvSpPr>
          <p:cNvPr id="730" name="Google Shape;730;p56"/>
          <p:cNvSpPr txBox="1"/>
          <p:nvPr/>
        </p:nvSpPr>
        <p:spPr>
          <a:xfrm>
            <a:off x="284325" y="609250"/>
            <a:ext cx="5475600" cy="5184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100" u="sng">
                <a:solidFill>
                  <a:schemeClr val="dk1"/>
                </a:solidFill>
                <a:latin typeface="Times New Roman"/>
                <a:ea typeface="Times New Roman"/>
                <a:cs typeface="Times New Roman"/>
                <a:sym typeface="Times New Roman"/>
              </a:rPr>
              <a:t>Is the simulation terminating or non-terminating?</a:t>
            </a:r>
            <a:endParaRPr b="1" sz="11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100">
                <a:solidFill>
                  <a:schemeClr val="dk1"/>
                </a:solidFill>
                <a:latin typeface="Courier New"/>
                <a:ea typeface="Courier New"/>
                <a:cs typeface="Courier New"/>
                <a:sym typeface="Courier New"/>
              </a:rPr>
              <a:t>o</a:t>
            </a:r>
            <a:r>
              <a:rPr lang="en" sz="1100">
                <a:solidFill>
                  <a:schemeClr val="dk1"/>
                </a:solidFill>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The simulation is non-terminating as we aim to collect the steady state statistics which are the average waiting time in the queue and the average length of the queue.</a:t>
            </a:r>
            <a:endParaRPr sz="11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0"/>
              </a:spcAft>
              <a:buNone/>
            </a:pPr>
            <a:r>
              <a:rPr lang="en" sz="1100">
                <a:solidFill>
                  <a:schemeClr val="dk1"/>
                </a:solidFill>
                <a:latin typeface="Courier New"/>
                <a:ea typeface="Courier New"/>
                <a:cs typeface="Courier New"/>
                <a:sym typeface="Courier New"/>
              </a:rPr>
              <a:t>o</a:t>
            </a:r>
            <a:r>
              <a:rPr lang="en" sz="1100">
                <a:solidFill>
                  <a:schemeClr val="dk1"/>
                </a:solidFill>
                <a:latin typeface="Times New Roman"/>
                <a:ea typeface="Times New Roman"/>
                <a:cs typeface="Times New Roman"/>
                <a:sym typeface="Times New Roman"/>
              </a:rPr>
              <a:t>   </a:t>
            </a:r>
            <a:r>
              <a:rPr lang="en" sz="1100">
                <a:solidFill>
                  <a:schemeClr val="dk1"/>
                </a:solidFill>
                <a:latin typeface="Times New Roman"/>
                <a:ea typeface="Times New Roman"/>
                <a:cs typeface="Times New Roman"/>
                <a:sym typeface="Times New Roman"/>
              </a:rPr>
              <a:t>We run the model for a long period of time which is one month and plot the batch means of 31 batches (31 days) to observe how the queue’s output changes per hour.</a:t>
            </a:r>
            <a:endParaRPr sz="11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0"/>
              </a:spcAft>
              <a:buNone/>
            </a:pPr>
            <a:r>
              <a:rPr lang="en" sz="1100">
                <a:solidFill>
                  <a:schemeClr val="dk1"/>
                </a:solidFill>
                <a:latin typeface="Courier New"/>
                <a:ea typeface="Courier New"/>
                <a:cs typeface="Courier New"/>
                <a:sym typeface="Courier New"/>
              </a:rPr>
              <a:t>o</a:t>
            </a:r>
            <a:r>
              <a:rPr lang="en" sz="1100">
                <a:solidFill>
                  <a:schemeClr val="dk1"/>
                </a:solidFill>
                <a:latin typeface="Times New Roman"/>
                <a:ea typeface="Times New Roman"/>
                <a:cs typeface="Times New Roman"/>
                <a:sym typeface="Times New Roman"/>
              </a:rPr>
              <a:t>   From the plot, it is obvious that there is no warm-up period, and the data remain constant in a steady state at about 165 customers per hour. This is because the raw data we collected was during the peak hour of Don Don Donki and we did not include the period where there was still an increase in the number of incoming customers. As such, we have applied intelligent initialization to initialize the simulation in a state that is more representative of long-run conditions. This helps to reduce the initialization bias and hence, in our simulation, there is no warm-up period.</a:t>
            </a:r>
            <a:endParaRPr sz="11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0"/>
              </a:spcAft>
              <a:buNone/>
            </a:pPr>
            <a:r>
              <a:t/>
            </a:r>
            <a:endParaRPr sz="11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0"/>
              </a:spcAft>
              <a:buNone/>
            </a:pPr>
            <a:r>
              <a:t/>
            </a:r>
            <a:endParaRPr sz="11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800"/>
              </a:spcAft>
              <a:buNone/>
            </a:pPr>
            <a:r>
              <a:t/>
            </a:r>
            <a:endParaRPr sz="1100">
              <a:solidFill>
                <a:schemeClr val="dk1"/>
              </a:solidFill>
              <a:latin typeface="Times New Roman"/>
              <a:ea typeface="Times New Roman"/>
              <a:cs typeface="Times New Roman"/>
              <a:sym typeface="Times New Roman"/>
            </a:endParaRPr>
          </a:p>
        </p:txBody>
      </p:sp>
      <p:pic>
        <p:nvPicPr>
          <p:cNvPr id="731" name="Google Shape;731;p56"/>
          <p:cNvPicPr preferRelativeResize="0"/>
          <p:nvPr/>
        </p:nvPicPr>
        <p:blipFill>
          <a:blip r:embed="rId3">
            <a:alphaModFix/>
          </a:blip>
          <a:stretch>
            <a:fillRect/>
          </a:stretch>
        </p:blipFill>
        <p:spPr>
          <a:xfrm>
            <a:off x="5759925" y="1703525"/>
            <a:ext cx="3031050" cy="200284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5" name="Shape 735"/>
        <p:cNvGrpSpPr/>
        <p:nvPr/>
      </p:nvGrpSpPr>
      <p:grpSpPr>
        <a:xfrm>
          <a:off x="0" y="0"/>
          <a:ext cx="0" cy="0"/>
          <a:chOff x="0" y="0"/>
          <a:chExt cx="0" cy="0"/>
        </a:xfrm>
      </p:grpSpPr>
      <p:sp>
        <p:nvSpPr>
          <p:cNvPr id="736" name="Google Shape;736;p57"/>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37" name="Google Shape;737;p57"/>
          <p:cNvSpPr txBox="1"/>
          <p:nvPr>
            <p:ph type="ctrTitle"/>
          </p:nvPr>
        </p:nvSpPr>
        <p:spPr>
          <a:xfrm>
            <a:off x="1818975" y="234500"/>
            <a:ext cx="69720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- 8. Experimental Design, Runs, and Output Analysis</a:t>
            </a:r>
            <a:endParaRPr sz="1500"/>
          </a:p>
        </p:txBody>
      </p:sp>
      <p:sp>
        <p:nvSpPr>
          <p:cNvPr id="738" name="Google Shape;738;p57"/>
          <p:cNvSpPr txBox="1"/>
          <p:nvPr/>
        </p:nvSpPr>
        <p:spPr>
          <a:xfrm>
            <a:off x="268775" y="790750"/>
            <a:ext cx="5134200" cy="178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What are the input parameters used for the experiments?</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Average Queue length</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Average waiting time in Queue</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rPr b="1" lang="en" sz="1200" u="sng">
                <a:solidFill>
                  <a:schemeClr val="dk1"/>
                </a:solidFill>
                <a:latin typeface="Times New Roman"/>
                <a:ea typeface="Times New Roman"/>
                <a:cs typeface="Times New Roman"/>
                <a:sym typeface="Times New Roman"/>
              </a:rPr>
              <a:t>What are the lower and upper bound for each input parameter?</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800"/>
              </a:spcAft>
              <a:buNone/>
            </a:pPr>
            <a:r>
              <a:t/>
            </a:r>
            <a:endParaRPr sz="1200">
              <a:solidFill>
                <a:schemeClr val="dk1"/>
              </a:solidFill>
              <a:latin typeface="Times New Roman"/>
              <a:ea typeface="Times New Roman"/>
              <a:cs typeface="Times New Roman"/>
              <a:sym typeface="Times New Roman"/>
            </a:endParaRPr>
          </a:p>
        </p:txBody>
      </p:sp>
      <p:pic>
        <p:nvPicPr>
          <p:cNvPr id="739" name="Google Shape;739;p57"/>
          <p:cNvPicPr preferRelativeResize="0"/>
          <p:nvPr/>
        </p:nvPicPr>
        <p:blipFill>
          <a:blip r:embed="rId3">
            <a:alphaModFix/>
          </a:blip>
          <a:stretch>
            <a:fillRect/>
          </a:stretch>
        </p:blipFill>
        <p:spPr>
          <a:xfrm>
            <a:off x="276125" y="2160125"/>
            <a:ext cx="4494300" cy="2485626"/>
          </a:xfrm>
          <a:prstGeom prst="rect">
            <a:avLst/>
          </a:prstGeom>
          <a:noFill/>
          <a:ln>
            <a:noFill/>
          </a:ln>
        </p:spPr>
      </p:pic>
      <p:sp>
        <p:nvSpPr>
          <p:cNvPr id="740" name="Google Shape;740;p57"/>
          <p:cNvSpPr txBox="1"/>
          <p:nvPr/>
        </p:nvSpPr>
        <p:spPr>
          <a:xfrm>
            <a:off x="4823525" y="790750"/>
            <a:ext cx="3967500" cy="3140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b="1" lang="en" sz="1200" u="sng">
                <a:solidFill>
                  <a:schemeClr val="dk1"/>
                </a:solidFill>
                <a:latin typeface="Times New Roman"/>
                <a:ea typeface="Times New Roman"/>
                <a:cs typeface="Times New Roman"/>
                <a:sym typeface="Times New Roman"/>
              </a:rPr>
              <a:t>What are the performance measures of the experiments?</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Based on the average queue length and the average waiting time in queue, we would be able to know how our base Don Don Donki model and two alternative models perform. The lower the average queue length and the average waiting time in the queue, the better the results would be.</a:t>
            </a:r>
            <a:endParaRPr b="1" sz="1200">
              <a:solidFill>
                <a:schemeClr val="dk1"/>
              </a:solidFill>
              <a:latin typeface="Times New Roman"/>
              <a:ea typeface="Times New Roman"/>
              <a:cs typeface="Times New Roman"/>
              <a:sym typeface="Times New Roman"/>
            </a:endParaRPr>
          </a:p>
          <a:p>
            <a:pPr indent="0" lvl="0" marL="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What is the number of replications for each experiment and the length of each replication?</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Each replication is 31 days</a:t>
            </a:r>
            <a:endParaRPr sz="1200">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80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Total 10 replications</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3" name="Shape 343"/>
        <p:cNvGrpSpPr/>
        <p:nvPr/>
      </p:nvGrpSpPr>
      <p:grpSpPr>
        <a:xfrm>
          <a:off x="0" y="0"/>
          <a:ext cx="0" cy="0"/>
          <a:chOff x="0" y="0"/>
          <a:chExt cx="0" cy="0"/>
        </a:xfrm>
      </p:grpSpPr>
      <p:sp>
        <p:nvSpPr>
          <p:cNvPr id="344" name="Google Shape;344;p31"/>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345" name="Google Shape;345;p31"/>
          <p:cNvSpPr txBox="1"/>
          <p:nvPr>
            <p:ph type="ctrTitle"/>
          </p:nvPr>
        </p:nvSpPr>
        <p:spPr>
          <a:xfrm>
            <a:off x="5395595" y="197307"/>
            <a:ext cx="2490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PROBLEM FORMULATION &amp; OBJECTIVE</a:t>
            </a:r>
            <a:endParaRPr/>
          </a:p>
        </p:txBody>
      </p:sp>
      <p:grpSp>
        <p:nvGrpSpPr>
          <p:cNvPr id="346" name="Google Shape;346;p31"/>
          <p:cNvGrpSpPr/>
          <p:nvPr/>
        </p:nvGrpSpPr>
        <p:grpSpPr>
          <a:xfrm>
            <a:off x="1118275" y="394850"/>
            <a:ext cx="6907474" cy="2624351"/>
            <a:chOff x="1118275" y="394850"/>
            <a:chExt cx="6907474" cy="2624351"/>
          </a:xfrm>
        </p:grpSpPr>
        <p:pic>
          <p:nvPicPr>
            <p:cNvPr id="347" name="Google Shape;347;p31"/>
            <p:cNvPicPr preferRelativeResize="0"/>
            <p:nvPr/>
          </p:nvPicPr>
          <p:blipFill>
            <a:blip r:embed="rId3">
              <a:alphaModFix amt="92000"/>
            </a:blip>
            <a:stretch>
              <a:fillRect/>
            </a:stretch>
          </p:blipFill>
          <p:spPr>
            <a:xfrm>
              <a:off x="1118275" y="982025"/>
              <a:ext cx="6907474" cy="2037176"/>
            </a:xfrm>
            <a:prstGeom prst="rect">
              <a:avLst/>
            </a:prstGeom>
            <a:noFill/>
            <a:ln>
              <a:noFill/>
            </a:ln>
            <a:effectLst>
              <a:outerShdw blurRad="57150" rotWithShape="0" algn="bl" dist="19050">
                <a:srgbClr val="000000">
                  <a:alpha val="0"/>
                </a:srgbClr>
              </a:outerShdw>
            </a:effectLst>
          </p:spPr>
        </p:pic>
        <p:sp>
          <p:nvSpPr>
            <p:cNvPr id="348" name="Google Shape;348;p31"/>
            <p:cNvSpPr/>
            <p:nvPr/>
          </p:nvSpPr>
          <p:spPr>
            <a:xfrm flipH="1" rot="621">
              <a:off x="3212986" y="463553"/>
              <a:ext cx="1662000" cy="702900"/>
            </a:xfrm>
            <a:prstGeom prst="cloudCallout">
              <a:avLst>
                <a:gd fmla="val -70836" name="adj1"/>
                <a:gd fmla="val 109494" name="adj2"/>
              </a:avLst>
            </a:prstGeom>
            <a:solidFill>
              <a:schemeClr val="accent4"/>
            </a:solidFill>
            <a:ln cap="flat" cmpd="sng" w="9525">
              <a:solidFill>
                <a:schemeClr val="lt2"/>
              </a:solidFill>
              <a:prstDash val="solid"/>
              <a:round/>
              <a:headEnd len="sm" w="sm" type="none"/>
              <a:tailEnd len="sm" w="sm" type="none"/>
            </a:ln>
            <a:effectLst>
              <a:outerShdw blurRad="57150" rotWithShape="0" algn="bl"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1"/>
            <p:cNvSpPr/>
            <p:nvPr/>
          </p:nvSpPr>
          <p:spPr>
            <a:xfrm>
              <a:off x="4442600" y="463400"/>
              <a:ext cx="767700" cy="567900"/>
            </a:xfrm>
            <a:prstGeom prst="cloudCallout">
              <a:avLst>
                <a:gd fmla="val -13163" name="adj1"/>
                <a:gd fmla="val 140764" name="adj2"/>
              </a:avLst>
            </a:prstGeom>
            <a:solidFill>
              <a:schemeClr val="accent4"/>
            </a:solidFill>
            <a:ln cap="flat" cmpd="sng" w="9525">
              <a:solidFill>
                <a:schemeClr val="lt2"/>
              </a:solidFill>
              <a:prstDash val="solid"/>
              <a:round/>
              <a:headEnd len="sm" w="sm" type="none"/>
              <a:tailEnd len="sm" w="sm" type="none"/>
            </a:ln>
            <a:effectLst>
              <a:outerShdw blurRad="57150" rotWithShape="0" algn="bl"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1"/>
            <p:cNvSpPr/>
            <p:nvPr/>
          </p:nvSpPr>
          <p:spPr>
            <a:xfrm rot="1208">
              <a:off x="3151267" y="623900"/>
              <a:ext cx="853800" cy="702900"/>
            </a:xfrm>
            <a:prstGeom prst="cloudCallout">
              <a:avLst>
                <a:gd fmla="val -190644" name="adj1"/>
                <a:gd fmla="val 89561" name="adj2"/>
              </a:avLst>
            </a:prstGeom>
            <a:solidFill>
              <a:schemeClr val="accent4"/>
            </a:solidFill>
            <a:ln cap="flat" cmpd="sng" w="9525">
              <a:solidFill>
                <a:schemeClr val="lt2"/>
              </a:solidFill>
              <a:prstDash val="solid"/>
              <a:round/>
              <a:headEnd len="sm" w="sm" type="none"/>
              <a:tailEnd len="sm" w="sm" type="none"/>
            </a:ln>
            <a:effectLst>
              <a:outerShdw blurRad="57150" rotWithShape="0" algn="bl"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1"/>
            <p:cNvSpPr/>
            <p:nvPr/>
          </p:nvSpPr>
          <p:spPr>
            <a:xfrm rot="1271">
              <a:off x="3082200" y="623925"/>
              <a:ext cx="811500" cy="610500"/>
            </a:xfrm>
            <a:prstGeom prst="cloudCallout">
              <a:avLst>
                <a:gd fmla="val -123632" name="adj1"/>
                <a:gd fmla="val 101983" name="adj2"/>
              </a:avLst>
            </a:prstGeom>
            <a:solidFill>
              <a:schemeClr val="accent4"/>
            </a:solidFill>
            <a:ln cap="flat" cmpd="sng" w="9525">
              <a:solidFill>
                <a:schemeClr val="lt2"/>
              </a:solidFill>
              <a:prstDash val="solid"/>
              <a:round/>
              <a:headEnd len="sm" w="sm" type="none"/>
              <a:tailEnd len="sm" w="sm" type="none"/>
            </a:ln>
            <a:effectLst>
              <a:outerShdw blurRad="57150" rotWithShape="0" algn="bl"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1"/>
            <p:cNvSpPr/>
            <p:nvPr/>
          </p:nvSpPr>
          <p:spPr>
            <a:xfrm>
              <a:off x="2687650" y="394850"/>
              <a:ext cx="2674500" cy="1161000"/>
            </a:xfrm>
            <a:prstGeom prst="cloudCallout">
              <a:avLst>
                <a:gd fmla="val -44881" name="adj1"/>
                <a:gd fmla="val 93947" name="adj2"/>
              </a:avLst>
            </a:prstGeom>
            <a:solidFill>
              <a:schemeClr val="accent4"/>
            </a:solidFill>
            <a:ln cap="flat" cmpd="sng" w="9525">
              <a:solidFill>
                <a:schemeClr val="lt2"/>
              </a:solidFill>
              <a:prstDash val="solid"/>
              <a:round/>
              <a:headEnd len="sm" w="sm" type="none"/>
              <a:tailEnd len="sm" w="sm" type="none"/>
            </a:ln>
            <a:effectLst>
              <a:outerShdw blurRad="57150" rotWithShape="0" algn="bl" dist="19050">
                <a:srgbClr val="000000">
                  <a:alpha val="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Hammersmith One"/>
                  <a:ea typeface="Hammersmith One"/>
                  <a:cs typeface="Hammersmith One"/>
                  <a:sym typeface="Hammersmith One"/>
                </a:rPr>
                <a:t>I’m waiting in this queue for too long!</a:t>
              </a:r>
              <a:endParaRPr>
                <a:latin typeface="Hammersmith One"/>
                <a:ea typeface="Hammersmith One"/>
                <a:cs typeface="Hammersmith One"/>
                <a:sym typeface="Hammersmith One"/>
              </a:endParaRPr>
            </a:p>
          </p:txBody>
        </p:sp>
      </p:grpSp>
      <p:sp>
        <p:nvSpPr>
          <p:cNvPr id="353" name="Google Shape;353;p31"/>
          <p:cNvSpPr txBox="1"/>
          <p:nvPr/>
        </p:nvSpPr>
        <p:spPr>
          <a:xfrm>
            <a:off x="352150" y="3346625"/>
            <a:ext cx="8438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Hammersmith One"/>
                <a:ea typeface="Hammersmith One"/>
                <a:cs typeface="Hammersmith One"/>
                <a:sym typeface="Hammersmith One"/>
              </a:rPr>
              <a:t>Main Aim: Improve length and waiting times at DonDonDonki queues by </a:t>
            </a:r>
            <a:r>
              <a:rPr lang="en" sz="1600" u="sng">
                <a:latin typeface="Hammersmith One"/>
                <a:ea typeface="Hammersmith One"/>
                <a:cs typeface="Hammersmith One"/>
                <a:sym typeface="Hammersmith One"/>
              </a:rPr>
              <a:t>at least 50%</a:t>
            </a:r>
            <a:endParaRPr sz="1600" u="sng">
              <a:latin typeface="Hammersmith One"/>
              <a:ea typeface="Hammersmith One"/>
              <a:cs typeface="Hammersmith One"/>
              <a:sym typeface="Hammersmith One"/>
            </a:endParaRPr>
          </a:p>
        </p:txBody>
      </p:sp>
      <p:grpSp>
        <p:nvGrpSpPr>
          <p:cNvPr id="354" name="Google Shape;354;p31"/>
          <p:cNvGrpSpPr/>
          <p:nvPr/>
        </p:nvGrpSpPr>
        <p:grpSpPr>
          <a:xfrm>
            <a:off x="352150" y="3740150"/>
            <a:ext cx="1604400" cy="831300"/>
            <a:chOff x="6300075" y="3740150"/>
            <a:chExt cx="1604400" cy="831300"/>
          </a:xfrm>
        </p:grpSpPr>
        <p:sp>
          <p:nvSpPr>
            <p:cNvPr id="355" name="Google Shape;355;p31"/>
            <p:cNvSpPr txBox="1"/>
            <p:nvPr/>
          </p:nvSpPr>
          <p:spPr>
            <a:xfrm>
              <a:off x="6300075" y="3740150"/>
              <a:ext cx="1604400" cy="831300"/>
            </a:xfrm>
            <a:prstGeom prst="rect">
              <a:avLst/>
            </a:prstGeom>
            <a:no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Josefin Sans SemiBold"/>
                  <a:ea typeface="Josefin Sans SemiBold"/>
                  <a:cs typeface="Josefin Sans SemiBold"/>
                  <a:sym typeface="Josefin Sans SemiBold"/>
                </a:rPr>
                <a:t>In scope</a:t>
              </a:r>
              <a:endParaRPr>
                <a:latin typeface="Josefin Sans SemiBold"/>
                <a:ea typeface="Josefin Sans SemiBold"/>
                <a:cs typeface="Josefin Sans SemiBold"/>
                <a:sym typeface="Josefin Sans SemiBold"/>
              </a:endParaRPr>
            </a:p>
            <a:p>
              <a:pPr indent="0" lvl="0" marL="0" rtl="0" algn="l">
                <a:spcBef>
                  <a:spcPts val="0"/>
                </a:spcBef>
                <a:spcAft>
                  <a:spcPts val="0"/>
                </a:spcAft>
                <a:buNone/>
              </a:pPr>
              <a:r>
                <a:t/>
              </a:r>
              <a:endParaRPr>
                <a:latin typeface="Josefin Sans SemiBold"/>
                <a:ea typeface="Josefin Sans SemiBold"/>
                <a:cs typeface="Josefin Sans SemiBold"/>
                <a:sym typeface="Josefin Sans SemiBold"/>
              </a:endParaRPr>
            </a:p>
            <a:p>
              <a:pPr indent="0" lvl="0" marL="0" rtl="0" algn="l">
                <a:spcBef>
                  <a:spcPts val="0"/>
                </a:spcBef>
                <a:spcAft>
                  <a:spcPts val="0"/>
                </a:spcAft>
                <a:buNone/>
              </a:pPr>
              <a:r>
                <a:rPr lang="en">
                  <a:latin typeface="Josefin Sans SemiBold"/>
                  <a:ea typeface="Josefin Sans SemiBold"/>
                  <a:cs typeface="Josefin Sans SemiBold"/>
                  <a:sym typeface="Josefin Sans SemiBold"/>
                </a:rPr>
                <a:t>Not in scope</a:t>
              </a:r>
              <a:endParaRPr>
                <a:latin typeface="Josefin Sans SemiBold"/>
                <a:ea typeface="Josefin Sans SemiBold"/>
                <a:cs typeface="Josefin Sans SemiBold"/>
                <a:sym typeface="Josefin Sans SemiBold"/>
              </a:endParaRPr>
            </a:p>
          </p:txBody>
        </p:sp>
        <p:sp>
          <p:nvSpPr>
            <p:cNvPr id="356" name="Google Shape;356;p31"/>
            <p:cNvSpPr/>
            <p:nvPr/>
          </p:nvSpPr>
          <p:spPr>
            <a:xfrm>
              <a:off x="7529325" y="3844538"/>
              <a:ext cx="252900" cy="252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1"/>
            <p:cNvSpPr/>
            <p:nvPr/>
          </p:nvSpPr>
          <p:spPr>
            <a:xfrm>
              <a:off x="7529325" y="4248355"/>
              <a:ext cx="252900" cy="2187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58" name="Google Shape;358;p31"/>
          <p:cNvGrpSpPr/>
          <p:nvPr/>
        </p:nvGrpSpPr>
        <p:grpSpPr>
          <a:xfrm>
            <a:off x="7506700" y="813500"/>
            <a:ext cx="1637300" cy="1046700"/>
            <a:chOff x="6388450" y="3670625"/>
            <a:chExt cx="1637300" cy="1046700"/>
          </a:xfrm>
        </p:grpSpPr>
        <p:sp>
          <p:nvSpPr>
            <p:cNvPr id="359" name="Google Shape;359;p31"/>
            <p:cNvSpPr/>
            <p:nvPr/>
          </p:nvSpPr>
          <p:spPr>
            <a:xfrm>
              <a:off x="6388450" y="4187300"/>
              <a:ext cx="252900" cy="252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1"/>
            <p:cNvSpPr txBox="1"/>
            <p:nvPr/>
          </p:nvSpPr>
          <p:spPr>
            <a:xfrm>
              <a:off x="6592650" y="3670625"/>
              <a:ext cx="1433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ammersmith One"/>
                  <a:ea typeface="Hammersmith One"/>
                  <a:cs typeface="Hammersmith One"/>
                  <a:sym typeface="Hammersmith One"/>
                </a:rPr>
                <a:t>No. of Cashiers</a:t>
              </a:r>
              <a:endParaRPr>
                <a:latin typeface="Hammersmith One"/>
                <a:ea typeface="Hammersmith One"/>
                <a:cs typeface="Hammersmith One"/>
                <a:sym typeface="Hammersmith One"/>
              </a:endParaRPr>
            </a:p>
            <a:p>
              <a:pPr indent="0" lvl="0" marL="0" rtl="0" algn="l">
                <a:spcBef>
                  <a:spcPts val="0"/>
                </a:spcBef>
                <a:spcAft>
                  <a:spcPts val="0"/>
                </a:spcAft>
                <a:buNone/>
              </a:pPr>
              <a:r>
                <a:t/>
              </a:r>
              <a:endParaRPr>
                <a:latin typeface="Hammersmith One"/>
                <a:ea typeface="Hammersmith One"/>
                <a:cs typeface="Hammersmith One"/>
                <a:sym typeface="Hammersmith One"/>
              </a:endParaRPr>
            </a:p>
            <a:p>
              <a:pPr indent="0" lvl="0" marL="0" rtl="0" algn="l">
                <a:spcBef>
                  <a:spcPts val="0"/>
                </a:spcBef>
                <a:spcAft>
                  <a:spcPts val="0"/>
                </a:spcAft>
                <a:buNone/>
              </a:pPr>
              <a:r>
                <a:rPr lang="en">
                  <a:latin typeface="Hammersmith One"/>
                  <a:ea typeface="Hammersmith One"/>
                  <a:cs typeface="Hammersmith One"/>
                  <a:sym typeface="Hammersmith One"/>
                </a:rPr>
                <a:t>Avg Service time</a:t>
              </a:r>
              <a:endParaRPr>
                <a:latin typeface="Hammersmith One"/>
                <a:ea typeface="Hammersmith One"/>
                <a:cs typeface="Hammersmith One"/>
                <a:sym typeface="Hammersmith One"/>
              </a:endParaRPr>
            </a:p>
          </p:txBody>
        </p:sp>
        <p:sp>
          <p:nvSpPr>
            <p:cNvPr id="361" name="Google Shape;361;p31"/>
            <p:cNvSpPr/>
            <p:nvPr/>
          </p:nvSpPr>
          <p:spPr>
            <a:xfrm>
              <a:off x="6388450" y="3730425"/>
              <a:ext cx="252900" cy="252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31"/>
          <p:cNvGrpSpPr/>
          <p:nvPr/>
        </p:nvGrpSpPr>
        <p:grpSpPr>
          <a:xfrm>
            <a:off x="110575" y="995800"/>
            <a:ext cx="1493250" cy="1262100"/>
            <a:chOff x="301650" y="3730425"/>
            <a:chExt cx="1493250" cy="1262100"/>
          </a:xfrm>
        </p:grpSpPr>
        <p:sp>
          <p:nvSpPr>
            <p:cNvPr id="363" name="Google Shape;363;p31"/>
            <p:cNvSpPr/>
            <p:nvPr/>
          </p:nvSpPr>
          <p:spPr>
            <a:xfrm>
              <a:off x="1542000" y="4501925"/>
              <a:ext cx="252900" cy="252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1"/>
            <p:cNvSpPr txBox="1"/>
            <p:nvPr/>
          </p:nvSpPr>
          <p:spPr>
            <a:xfrm>
              <a:off x="301650" y="3730425"/>
              <a:ext cx="1298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Hammersmith One"/>
                  <a:ea typeface="Hammersmith One"/>
                  <a:cs typeface="Hammersmith One"/>
                  <a:sym typeface="Hammersmith One"/>
                </a:rPr>
                <a:t>Arrival times of customers</a:t>
              </a:r>
              <a:endParaRPr>
                <a:latin typeface="Hammersmith One"/>
                <a:ea typeface="Hammersmith One"/>
                <a:cs typeface="Hammersmith One"/>
                <a:sym typeface="Hammersmith One"/>
              </a:endParaRPr>
            </a:p>
            <a:p>
              <a:pPr indent="0" lvl="0" marL="0" rtl="0" algn="l">
                <a:spcBef>
                  <a:spcPts val="0"/>
                </a:spcBef>
                <a:spcAft>
                  <a:spcPts val="0"/>
                </a:spcAft>
                <a:buNone/>
              </a:pPr>
              <a:r>
                <a:t/>
              </a:r>
              <a:endParaRPr>
                <a:latin typeface="Hammersmith One"/>
                <a:ea typeface="Hammersmith One"/>
                <a:cs typeface="Hammersmith One"/>
                <a:sym typeface="Hammersmith One"/>
              </a:endParaRPr>
            </a:p>
            <a:p>
              <a:pPr indent="0" lvl="0" marL="0" rtl="0" algn="l">
                <a:spcBef>
                  <a:spcPts val="0"/>
                </a:spcBef>
                <a:spcAft>
                  <a:spcPts val="0"/>
                </a:spcAft>
                <a:buNone/>
              </a:pPr>
              <a:r>
                <a:rPr lang="en">
                  <a:latin typeface="Hammersmith One"/>
                  <a:ea typeface="Hammersmith One"/>
                  <a:cs typeface="Hammersmith One"/>
                  <a:sym typeface="Hammersmith One"/>
                </a:rPr>
                <a:t>Avg Waiting time</a:t>
              </a:r>
              <a:endParaRPr>
                <a:latin typeface="Hammersmith One"/>
                <a:ea typeface="Hammersmith One"/>
                <a:cs typeface="Hammersmith One"/>
                <a:sym typeface="Hammersmith One"/>
              </a:endParaRPr>
            </a:p>
          </p:txBody>
        </p:sp>
        <p:sp>
          <p:nvSpPr>
            <p:cNvPr id="365" name="Google Shape;365;p31"/>
            <p:cNvSpPr/>
            <p:nvPr/>
          </p:nvSpPr>
          <p:spPr>
            <a:xfrm>
              <a:off x="1542000" y="3921850"/>
              <a:ext cx="252900" cy="252900"/>
            </a:xfrm>
            <a:prstGeom prst="ellipse">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6" name="Google Shape;366;p31"/>
          <p:cNvGrpSpPr/>
          <p:nvPr/>
        </p:nvGrpSpPr>
        <p:grpSpPr>
          <a:xfrm>
            <a:off x="1232725" y="2882075"/>
            <a:ext cx="5357700" cy="477325"/>
            <a:chOff x="522950" y="4146050"/>
            <a:chExt cx="5357700" cy="477325"/>
          </a:xfrm>
        </p:grpSpPr>
        <p:sp>
          <p:nvSpPr>
            <p:cNvPr id="367" name="Google Shape;367;p31"/>
            <p:cNvSpPr/>
            <p:nvPr/>
          </p:nvSpPr>
          <p:spPr>
            <a:xfrm>
              <a:off x="1118025" y="4313918"/>
              <a:ext cx="252900" cy="218700"/>
            </a:xfrm>
            <a:prstGeom prst="triangle">
              <a:avLst>
                <a:gd fmla="val 50000" name="adj"/>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68" name="Google Shape;368;p31"/>
            <p:cNvCxnSpPr/>
            <p:nvPr/>
          </p:nvCxnSpPr>
          <p:spPr>
            <a:xfrm flipH="1" rot="10800000">
              <a:off x="522950" y="4146050"/>
              <a:ext cx="5357700" cy="19500"/>
            </a:xfrm>
            <a:prstGeom prst="straightConnector1">
              <a:avLst/>
            </a:prstGeom>
            <a:noFill/>
            <a:ln cap="flat" cmpd="sng" w="28575">
              <a:solidFill>
                <a:schemeClr val="lt2"/>
              </a:solidFill>
              <a:prstDash val="solid"/>
              <a:round/>
              <a:headEnd len="med" w="med" type="oval"/>
              <a:tailEnd len="med" w="med" type="oval"/>
            </a:ln>
          </p:spPr>
        </p:cxnSp>
        <p:sp>
          <p:nvSpPr>
            <p:cNvPr id="369" name="Google Shape;369;p31"/>
            <p:cNvSpPr txBox="1"/>
            <p:nvPr/>
          </p:nvSpPr>
          <p:spPr>
            <a:xfrm>
              <a:off x="1434400" y="4223175"/>
              <a:ext cx="415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2"/>
                  </a:solidFill>
                  <a:latin typeface="Hammersmith One"/>
                  <a:ea typeface="Hammersmith One"/>
                  <a:cs typeface="Hammersmith One"/>
                  <a:sym typeface="Hammersmith One"/>
                </a:rPr>
                <a:t>Total No. of Customers in Store (Not in Queue)</a:t>
              </a:r>
              <a:endParaRPr>
                <a:solidFill>
                  <a:schemeClr val="lt2"/>
                </a:solidFill>
                <a:latin typeface="Hammersmith One"/>
                <a:ea typeface="Hammersmith One"/>
                <a:cs typeface="Hammersmith One"/>
                <a:sym typeface="Hammersmith One"/>
              </a:endParaRPr>
            </a:p>
          </p:txBody>
        </p:sp>
      </p:grpSp>
      <p:sp>
        <p:nvSpPr>
          <p:cNvPr id="370" name="Google Shape;370;p31"/>
          <p:cNvSpPr txBox="1"/>
          <p:nvPr/>
        </p:nvSpPr>
        <p:spPr>
          <a:xfrm>
            <a:off x="2778100" y="4010525"/>
            <a:ext cx="44349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i="1" lang="en" sz="1600">
                <a:latin typeface="Josefin Sans"/>
                <a:ea typeface="Josefin Sans"/>
                <a:cs typeface="Josefin Sans"/>
                <a:sym typeface="Josefin Sans"/>
              </a:rPr>
              <a:t>Plan: Collect, Model, </a:t>
            </a:r>
            <a:r>
              <a:rPr b="1" i="1" lang="en" sz="1600">
                <a:solidFill>
                  <a:schemeClr val="dk1"/>
                </a:solidFill>
                <a:latin typeface="Josefin Sans"/>
                <a:ea typeface="Josefin Sans"/>
                <a:cs typeface="Josefin Sans"/>
                <a:sym typeface="Josefin Sans"/>
              </a:rPr>
              <a:t>Test &amp; </a:t>
            </a:r>
            <a:r>
              <a:rPr b="1" i="1" lang="en" sz="1600">
                <a:latin typeface="Josefin Sans"/>
                <a:ea typeface="Josefin Sans"/>
                <a:cs typeface="Josefin Sans"/>
                <a:sym typeface="Josefin Sans"/>
              </a:rPr>
              <a:t>Verify, Suggest</a:t>
            </a:r>
            <a:endParaRPr b="1" i="1" sz="1600">
              <a:latin typeface="Josefin Sans"/>
              <a:ea typeface="Josefin Sans"/>
              <a:cs typeface="Josefin Sans"/>
              <a:sym typeface="Josefin Sans"/>
            </a:endParaRPr>
          </a:p>
        </p:txBody>
      </p:sp>
      <p:sp>
        <p:nvSpPr>
          <p:cNvPr id="371" name="Google Shape;371;p31"/>
          <p:cNvSpPr txBox="1"/>
          <p:nvPr/>
        </p:nvSpPr>
        <p:spPr>
          <a:xfrm>
            <a:off x="748992" y="229026"/>
            <a:ext cx="170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a:t>
            </a:r>
            <a:endParaRPr b="1">
              <a:solidFill>
                <a:schemeClr val="dk1"/>
              </a:solidFill>
              <a:latin typeface="Hammersmith One"/>
              <a:ea typeface="Hammersmith One"/>
              <a:cs typeface="Hammersmith One"/>
              <a:sym typeface="Hammersmith One"/>
            </a:endParaRPr>
          </a:p>
        </p:txBody>
      </p:sp>
      <p:sp>
        <p:nvSpPr>
          <p:cNvPr id="372" name="Google Shape;372;p31"/>
          <p:cNvSpPr/>
          <p:nvPr/>
        </p:nvSpPr>
        <p:spPr>
          <a:xfrm>
            <a:off x="357608"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1"/>
          <p:cNvSpPr/>
          <p:nvPr/>
        </p:nvSpPr>
        <p:spPr>
          <a:xfrm>
            <a:off x="581516"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1"/>
          <p:cNvSpPr txBox="1"/>
          <p:nvPr>
            <p:ph idx="4294967295" type="title"/>
          </p:nvPr>
        </p:nvSpPr>
        <p:spPr>
          <a:xfrm>
            <a:off x="5113650" y="102225"/>
            <a:ext cx="794400" cy="6225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2600">
                <a:solidFill>
                  <a:schemeClr val="lt2"/>
                </a:solidFill>
              </a:rPr>
              <a:t>01</a:t>
            </a:r>
            <a:endParaRPr sz="26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6"/>
                                        </p:tgtEl>
                                        <p:attrNameLst>
                                          <p:attrName>style.visibility</p:attrName>
                                        </p:attrNameLst>
                                      </p:cBhvr>
                                      <p:to>
                                        <p:strVal val="visible"/>
                                      </p:to>
                                    </p:set>
                                    <p:animEffect filter="fade" transition="in">
                                      <p:cBhvr>
                                        <p:cTn dur="1000"/>
                                        <p:tgtEl>
                                          <p:spTgt spid="34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3"/>
                                        </p:tgtEl>
                                        <p:attrNameLst>
                                          <p:attrName>style.visibility</p:attrName>
                                        </p:attrNameLst>
                                      </p:cBhvr>
                                      <p:to>
                                        <p:strVal val="visible"/>
                                      </p:to>
                                    </p:set>
                                    <p:animEffect filter="fade" transition="in">
                                      <p:cBhvr>
                                        <p:cTn dur="1000"/>
                                        <p:tgtEl>
                                          <p:spTgt spid="35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4"/>
                                        </p:tgtEl>
                                        <p:attrNameLst>
                                          <p:attrName>style.visibility</p:attrName>
                                        </p:attrNameLst>
                                      </p:cBhvr>
                                      <p:to>
                                        <p:strVal val="visible"/>
                                      </p:to>
                                    </p:set>
                                    <p:animEffect filter="fade" transition="in">
                                      <p:cBhvr>
                                        <p:cTn dur="1000"/>
                                        <p:tgtEl>
                                          <p:spTgt spid="35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358"/>
                                        </p:tgtEl>
                                        <p:attrNameLst>
                                          <p:attrName>style.visibility</p:attrName>
                                        </p:attrNameLst>
                                      </p:cBhvr>
                                      <p:to>
                                        <p:strVal val="visible"/>
                                      </p:to>
                                    </p:set>
                                    <p:animEffect filter="fade" transition="in">
                                      <p:cBhvr>
                                        <p:cTn dur="200"/>
                                        <p:tgtEl>
                                          <p:spTgt spid="358"/>
                                        </p:tgtEl>
                                      </p:cBhvr>
                                    </p:animEffect>
                                  </p:childTnLst>
                                </p:cTn>
                              </p:par>
                              <p:par>
                                <p:cTn fill="hold" nodeType="withEffect" presetClass="entr" presetID="10" presetSubtype="0">
                                  <p:stCondLst>
                                    <p:cond delay="0"/>
                                  </p:stCondLst>
                                  <p:childTnLst>
                                    <p:set>
                                      <p:cBhvr>
                                        <p:cTn dur="1" fill="hold">
                                          <p:stCondLst>
                                            <p:cond delay="0"/>
                                          </p:stCondLst>
                                        </p:cTn>
                                        <p:tgtEl>
                                          <p:spTgt spid="362"/>
                                        </p:tgtEl>
                                        <p:attrNameLst>
                                          <p:attrName>style.visibility</p:attrName>
                                        </p:attrNameLst>
                                      </p:cBhvr>
                                      <p:to>
                                        <p:strVal val="visible"/>
                                      </p:to>
                                    </p:set>
                                    <p:animEffect filter="fade" transition="in">
                                      <p:cBhvr>
                                        <p:cTn dur="200"/>
                                        <p:tgtEl>
                                          <p:spTgt spid="362"/>
                                        </p:tgtEl>
                                      </p:cBhvr>
                                    </p:animEffect>
                                  </p:childTnLst>
                                </p:cTn>
                              </p:par>
                            </p:childTnLst>
                          </p:cTn>
                        </p:par>
                        <p:par>
                          <p:cTn fill="hold">
                            <p:stCondLst>
                              <p:cond delay="1200"/>
                            </p:stCondLst>
                            <p:childTnLst>
                              <p:par>
                                <p:cTn fill="hold" nodeType="afterEffect" presetClass="entr" presetID="10" presetSubtype="0">
                                  <p:stCondLst>
                                    <p:cond delay="0"/>
                                  </p:stCondLst>
                                  <p:childTnLst>
                                    <p:set>
                                      <p:cBhvr>
                                        <p:cTn dur="1" fill="hold">
                                          <p:stCondLst>
                                            <p:cond delay="0"/>
                                          </p:stCondLst>
                                        </p:cTn>
                                        <p:tgtEl>
                                          <p:spTgt spid="366"/>
                                        </p:tgtEl>
                                        <p:attrNameLst>
                                          <p:attrName>style.visibility</p:attrName>
                                        </p:attrNameLst>
                                      </p:cBhvr>
                                      <p:to>
                                        <p:strVal val="visible"/>
                                      </p:to>
                                    </p:set>
                                    <p:animEffect filter="fade" transition="in">
                                      <p:cBhvr>
                                        <p:cTn dur="1500"/>
                                        <p:tgtEl>
                                          <p:spTgt spid="36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gtEl>
                                        <p:attrNameLst>
                                          <p:attrName>style.visibility</p:attrName>
                                        </p:attrNameLst>
                                      </p:cBhvr>
                                      <p:to>
                                        <p:strVal val="visible"/>
                                      </p:to>
                                    </p:set>
                                    <p:animEffect filter="fade" transition="in">
                                      <p:cBhvr>
                                        <p:cTn dur="1000"/>
                                        <p:tgtEl>
                                          <p:spTgt spid="37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58"/>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46" name="Google Shape;746;p58"/>
          <p:cNvSpPr txBox="1"/>
          <p:nvPr>
            <p:ph type="ctrTitle"/>
          </p:nvPr>
        </p:nvSpPr>
        <p:spPr>
          <a:xfrm>
            <a:off x="1818975" y="234500"/>
            <a:ext cx="69720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- 9. Documentation</a:t>
            </a:r>
            <a:endParaRPr sz="1500"/>
          </a:p>
        </p:txBody>
      </p:sp>
      <p:sp>
        <p:nvSpPr>
          <p:cNvPr id="747" name="Google Shape;747;p58"/>
          <p:cNvSpPr txBox="1"/>
          <p:nvPr/>
        </p:nvSpPr>
        <p:spPr>
          <a:xfrm>
            <a:off x="268775" y="790750"/>
            <a:ext cx="8522100" cy="2165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en" sz="1200" u="sng">
                <a:solidFill>
                  <a:schemeClr val="dk1"/>
                </a:solidFill>
                <a:latin typeface="Times New Roman"/>
                <a:ea typeface="Times New Roman"/>
                <a:cs typeface="Times New Roman"/>
                <a:sym typeface="Times New Roman"/>
              </a:rPr>
              <a:t>Are the processes and details well-documented in the appendices of the presentation slides?</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a:t>
            </a:r>
            <a:endParaRPr sz="1200">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rPr b="1" lang="en" sz="1200" u="sng">
                <a:solidFill>
                  <a:schemeClr val="dk1"/>
                </a:solidFill>
                <a:latin typeface="Times New Roman"/>
                <a:ea typeface="Times New Roman"/>
                <a:cs typeface="Times New Roman"/>
                <a:sym typeface="Times New Roman"/>
              </a:rPr>
              <a:t>Are the sections above addressed in the documentation?</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0"/>
              </a:spcAft>
              <a:buClr>
                <a:schemeClr val="dk1"/>
              </a:buClr>
              <a:buSzPts val="1100"/>
              <a:buFont typeface="Arial"/>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a:t>
            </a:r>
            <a:endParaRPr b="1" sz="1200" u="sng">
              <a:solidFill>
                <a:schemeClr val="dk1"/>
              </a:solidFill>
              <a:latin typeface="Times New Roman"/>
              <a:ea typeface="Times New Roman"/>
              <a:cs typeface="Times New Roman"/>
              <a:sym typeface="Times New Roman"/>
            </a:endParaRPr>
          </a:p>
          <a:p>
            <a:pPr indent="0" lvl="0" marL="0" rtl="0" algn="l">
              <a:lnSpc>
                <a:spcPct val="150000"/>
              </a:lnSpc>
              <a:spcBef>
                <a:spcPts val="800"/>
              </a:spcBef>
              <a:spcAft>
                <a:spcPts val="0"/>
              </a:spcAft>
              <a:buNone/>
            </a:pPr>
            <a:r>
              <a:t/>
            </a:r>
            <a:endParaRPr b="1" sz="1200" u="sng">
              <a:solidFill>
                <a:schemeClr val="dk1"/>
              </a:solidFill>
              <a:latin typeface="Times New Roman"/>
              <a:ea typeface="Times New Roman"/>
              <a:cs typeface="Times New Roman"/>
              <a:sym typeface="Times New Roman"/>
            </a:endParaRPr>
          </a:p>
          <a:p>
            <a:pPr indent="-228600" lvl="0" marL="685800" rtl="0" algn="l">
              <a:lnSpc>
                <a:spcPct val="150000"/>
              </a:lnSpc>
              <a:spcBef>
                <a:spcPts val="800"/>
              </a:spcBef>
              <a:spcAft>
                <a:spcPts val="8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1" name="Shape 751"/>
        <p:cNvGrpSpPr/>
        <p:nvPr/>
      </p:nvGrpSpPr>
      <p:grpSpPr>
        <a:xfrm>
          <a:off x="0" y="0"/>
          <a:ext cx="0" cy="0"/>
          <a:chOff x="0" y="0"/>
          <a:chExt cx="0" cy="0"/>
        </a:xfrm>
      </p:grpSpPr>
      <p:sp>
        <p:nvSpPr>
          <p:cNvPr id="752" name="Google Shape;752;p59"/>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753" name="Google Shape;753;p59"/>
          <p:cNvSpPr txBox="1"/>
          <p:nvPr>
            <p:ph type="ctrTitle"/>
          </p:nvPr>
        </p:nvSpPr>
        <p:spPr>
          <a:xfrm>
            <a:off x="1818975" y="234500"/>
            <a:ext cx="69720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sz="1500"/>
              <a:t>Appendix - 10. Presentation</a:t>
            </a:r>
            <a:endParaRPr sz="1500"/>
          </a:p>
        </p:txBody>
      </p:sp>
      <p:sp>
        <p:nvSpPr>
          <p:cNvPr id="754" name="Google Shape;754;p59"/>
          <p:cNvSpPr txBox="1"/>
          <p:nvPr/>
        </p:nvSpPr>
        <p:spPr>
          <a:xfrm>
            <a:off x="268775" y="638350"/>
            <a:ext cx="8522100" cy="4677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 sz="1200" u="sng">
                <a:solidFill>
                  <a:schemeClr val="dk1"/>
                </a:solidFill>
                <a:latin typeface="Times New Roman"/>
                <a:ea typeface="Times New Roman"/>
                <a:cs typeface="Times New Roman"/>
                <a:sym typeface="Times New Roman"/>
              </a:rPr>
              <a:t>Are the sections above well-summarised in the presentation?</a:t>
            </a:r>
            <a:endParaRPr b="1" sz="1200" u="sng">
              <a:solidFill>
                <a:schemeClr val="dk1"/>
              </a:solidFill>
              <a:latin typeface="Times New Roman"/>
              <a:ea typeface="Times New Roman"/>
              <a:cs typeface="Times New Roman"/>
              <a:sym typeface="Times New Roman"/>
            </a:endParaRPr>
          </a:p>
          <a:p>
            <a:pPr indent="-228600" lvl="0" marL="685800" rtl="0" algn="l">
              <a:lnSpc>
                <a:spcPct val="115000"/>
              </a:lnSpc>
              <a:spcBef>
                <a:spcPts val="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b="1" lang="en" sz="1200" u="sng">
                <a:solidFill>
                  <a:schemeClr val="dk1"/>
                </a:solidFill>
                <a:latin typeface="Times New Roman"/>
                <a:ea typeface="Times New Roman"/>
                <a:cs typeface="Times New Roman"/>
                <a:sym typeface="Times New Roman"/>
              </a:rPr>
              <a:t>Are the key </a:t>
            </a:r>
            <a:r>
              <a:rPr b="1" lang="en" sz="1200" u="sng">
                <a:solidFill>
                  <a:schemeClr val="dk1"/>
                </a:solidFill>
                <a:latin typeface="Times New Roman"/>
                <a:ea typeface="Times New Roman"/>
                <a:cs typeface="Times New Roman"/>
                <a:sym typeface="Times New Roman"/>
              </a:rPr>
              <a:t>insights</a:t>
            </a:r>
            <a:r>
              <a:rPr b="1" lang="en" sz="1200" u="sng">
                <a:solidFill>
                  <a:schemeClr val="dk1"/>
                </a:solidFill>
                <a:latin typeface="Times New Roman"/>
                <a:ea typeface="Times New Roman"/>
                <a:cs typeface="Times New Roman"/>
                <a:sym typeface="Times New Roman"/>
              </a:rPr>
              <a:t> and findings of the study emphasized in the presentation?</a:t>
            </a:r>
            <a:endParaRPr b="1" sz="1200" u="sng">
              <a:solidFill>
                <a:schemeClr val="dk1"/>
              </a:solidFill>
              <a:latin typeface="Times New Roman"/>
              <a:ea typeface="Times New Roman"/>
              <a:cs typeface="Times New Roman"/>
              <a:sym typeface="Times New Roman"/>
            </a:endParaRPr>
          </a:p>
          <a:p>
            <a:pPr indent="-228600" lvl="0" marL="685800" rtl="0" algn="l">
              <a:lnSpc>
                <a:spcPct val="115000"/>
              </a:lnSpc>
              <a:spcBef>
                <a:spcPts val="80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b="1" lang="en" sz="1200" u="sng">
                <a:solidFill>
                  <a:schemeClr val="dk1"/>
                </a:solidFill>
                <a:latin typeface="Times New Roman"/>
                <a:ea typeface="Times New Roman"/>
                <a:cs typeface="Times New Roman"/>
                <a:sym typeface="Times New Roman"/>
              </a:rPr>
              <a:t>Are the assumptions and state variables of the simulation model explained in the presentation?</a:t>
            </a:r>
            <a:endParaRPr b="1" sz="1200" u="sng">
              <a:solidFill>
                <a:schemeClr val="dk1"/>
              </a:solidFill>
              <a:latin typeface="Times New Roman"/>
              <a:ea typeface="Times New Roman"/>
              <a:cs typeface="Times New Roman"/>
              <a:sym typeface="Times New Roman"/>
            </a:endParaRPr>
          </a:p>
          <a:p>
            <a:pPr indent="-228600" lvl="0" marL="685800" rtl="0" algn="l">
              <a:lnSpc>
                <a:spcPct val="115000"/>
              </a:lnSpc>
              <a:spcBef>
                <a:spcPts val="80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b="1" lang="en" sz="1200" u="sng">
                <a:solidFill>
                  <a:schemeClr val="dk1"/>
                </a:solidFill>
                <a:latin typeface="Times New Roman"/>
                <a:ea typeface="Times New Roman"/>
                <a:cs typeface="Times New Roman"/>
                <a:sym typeface="Times New Roman"/>
              </a:rPr>
              <a:t>Are the input data analysis and data collection highlighted in the presentation?</a:t>
            </a:r>
            <a:endParaRPr b="1" sz="1200" u="sng">
              <a:solidFill>
                <a:schemeClr val="dk1"/>
              </a:solidFill>
              <a:latin typeface="Times New Roman"/>
              <a:ea typeface="Times New Roman"/>
              <a:cs typeface="Times New Roman"/>
              <a:sym typeface="Times New Roman"/>
            </a:endParaRPr>
          </a:p>
          <a:p>
            <a:pPr indent="-228600" lvl="0" marL="685800" rtl="0" algn="l">
              <a:lnSpc>
                <a:spcPct val="115000"/>
              </a:lnSpc>
              <a:spcBef>
                <a:spcPts val="80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b="1" lang="en" sz="1200" u="sng">
                <a:solidFill>
                  <a:schemeClr val="dk1"/>
                </a:solidFill>
                <a:latin typeface="Times New Roman"/>
                <a:ea typeface="Times New Roman"/>
                <a:cs typeface="Times New Roman"/>
                <a:sym typeface="Times New Roman"/>
              </a:rPr>
              <a:t>Is the experimental design well-presented?</a:t>
            </a:r>
            <a:endParaRPr b="1" sz="1200" u="sng">
              <a:solidFill>
                <a:schemeClr val="dk1"/>
              </a:solidFill>
              <a:latin typeface="Times New Roman"/>
              <a:ea typeface="Times New Roman"/>
              <a:cs typeface="Times New Roman"/>
              <a:sym typeface="Times New Roman"/>
            </a:endParaRPr>
          </a:p>
          <a:p>
            <a:pPr indent="-228600" lvl="0" marL="685800" rtl="0" algn="l">
              <a:lnSpc>
                <a:spcPct val="115000"/>
              </a:lnSpc>
              <a:spcBef>
                <a:spcPts val="80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rPr b="1" lang="en" sz="1200" u="sng">
                <a:solidFill>
                  <a:schemeClr val="dk1"/>
                </a:solidFill>
                <a:latin typeface="Times New Roman"/>
                <a:ea typeface="Times New Roman"/>
                <a:cs typeface="Times New Roman"/>
                <a:sym typeface="Times New Roman"/>
              </a:rPr>
              <a:t>Are the output data analyzed and well-presented?</a:t>
            </a:r>
            <a:endParaRPr b="1" sz="1200" u="sng">
              <a:solidFill>
                <a:schemeClr val="dk1"/>
              </a:solidFill>
              <a:latin typeface="Times New Roman"/>
              <a:ea typeface="Times New Roman"/>
              <a:cs typeface="Times New Roman"/>
              <a:sym typeface="Times New Roman"/>
            </a:endParaRPr>
          </a:p>
          <a:p>
            <a:pPr indent="-228600" lvl="0" marL="685800" rtl="0" algn="l">
              <a:lnSpc>
                <a:spcPct val="115000"/>
              </a:lnSpc>
              <a:spcBef>
                <a:spcPts val="800"/>
              </a:spcBef>
              <a:spcAft>
                <a:spcPts val="0"/>
              </a:spcAft>
              <a:buNone/>
            </a:pPr>
            <a:r>
              <a:rPr lang="en" sz="1200">
                <a:solidFill>
                  <a:schemeClr val="dk1"/>
                </a:solidFill>
                <a:latin typeface="Courier New"/>
                <a:ea typeface="Courier New"/>
                <a:cs typeface="Courier New"/>
                <a:sym typeface="Courier New"/>
              </a:rPr>
              <a:t>o</a:t>
            </a:r>
            <a:r>
              <a:rPr lang="en" sz="1200">
                <a:solidFill>
                  <a:schemeClr val="dk1"/>
                </a:solidFill>
                <a:latin typeface="Times New Roman"/>
                <a:ea typeface="Times New Roman"/>
                <a:cs typeface="Times New Roman"/>
                <a:sym typeface="Times New Roman"/>
              </a:rPr>
              <a:t>    Yes</a:t>
            </a:r>
            <a:endParaRPr b="1" sz="1200">
              <a:solidFill>
                <a:schemeClr val="dk1"/>
              </a:solidFill>
              <a:latin typeface="Times New Roman"/>
              <a:ea typeface="Times New Roman"/>
              <a:cs typeface="Times New Roman"/>
              <a:sym typeface="Times New Roman"/>
            </a:endParaRPr>
          </a:p>
          <a:p>
            <a:pPr indent="-228600" lvl="0" marL="685800" rtl="0" algn="l">
              <a:lnSpc>
                <a:spcPct val="115000"/>
              </a:lnSpc>
              <a:spcBef>
                <a:spcPts val="800"/>
              </a:spcBef>
              <a:spcAft>
                <a:spcPts val="0"/>
              </a:spcAft>
              <a:buNone/>
            </a:pPr>
            <a:r>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800"/>
              </a:spcBef>
              <a:spcAft>
                <a:spcPts val="0"/>
              </a:spcAft>
              <a:buNone/>
            </a:pPr>
            <a:r>
              <a:t/>
            </a:r>
            <a:endParaRPr b="1" sz="1200" u="sng">
              <a:solidFill>
                <a:schemeClr val="dk1"/>
              </a:solidFill>
              <a:latin typeface="Times New Roman"/>
              <a:ea typeface="Times New Roman"/>
              <a:cs typeface="Times New Roman"/>
              <a:sym typeface="Times New Roman"/>
            </a:endParaRPr>
          </a:p>
          <a:p>
            <a:pPr indent="-228600" lvl="0" marL="685800" rtl="0" algn="l">
              <a:lnSpc>
                <a:spcPct val="115000"/>
              </a:lnSpc>
              <a:spcBef>
                <a:spcPts val="800"/>
              </a:spcBef>
              <a:spcAft>
                <a:spcPts val="8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32"/>
          <p:cNvSpPr txBox="1"/>
          <p:nvPr>
            <p:ph type="title"/>
          </p:nvPr>
        </p:nvSpPr>
        <p:spPr>
          <a:xfrm>
            <a:off x="1446576" y="1594875"/>
            <a:ext cx="20427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100"/>
              </a:spcAft>
              <a:buNone/>
            </a:pPr>
            <a:r>
              <a:rPr lang="en" sz="2300"/>
              <a:t>Distribution</a:t>
            </a:r>
            <a:endParaRPr sz="2300"/>
          </a:p>
        </p:txBody>
      </p:sp>
      <p:sp>
        <p:nvSpPr>
          <p:cNvPr id="380" name="Google Shape;380;p32"/>
          <p:cNvSpPr txBox="1"/>
          <p:nvPr>
            <p:ph idx="3" type="subTitle"/>
          </p:nvPr>
        </p:nvSpPr>
        <p:spPr>
          <a:xfrm>
            <a:off x="1180647" y="2314375"/>
            <a:ext cx="3091200" cy="1432800"/>
          </a:xfrm>
          <a:prstGeom prst="rect">
            <a:avLst/>
          </a:prstGeom>
        </p:spPr>
        <p:txBody>
          <a:bodyPr anchorCtr="0" anchor="ctr"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Same Service time distribution </a:t>
            </a:r>
            <a:endParaRPr sz="1900"/>
          </a:p>
          <a:p>
            <a:pPr indent="-349250" lvl="0" marL="457200" rtl="0" algn="l">
              <a:lnSpc>
                <a:spcPct val="150000"/>
              </a:lnSpc>
              <a:spcBef>
                <a:spcPts val="0"/>
              </a:spcBef>
              <a:spcAft>
                <a:spcPts val="0"/>
              </a:spcAft>
              <a:buSzPts val="1900"/>
              <a:buChar char="●"/>
            </a:pPr>
            <a:r>
              <a:rPr lang="en" sz="1900"/>
              <a:t>Same Inter-arrival time distribution</a:t>
            </a:r>
            <a:endParaRPr sz="1900"/>
          </a:p>
        </p:txBody>
      </p:sp>
      <p:sp>
        <p:nvSpPr>
          <p:cNvPr id="381" name="Google Shape;381;p32"/>
          <p:cNvSpPr txBox="1"/>
          <p:nvPr>
            <p:ph idx="15" type="title"/>
          </p:nvPr>
        </p:nvSpPr>
        <p:spPr>
          <a:xfrm>
            <a:off x="581525" y="778168"/>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00"/>
              </a:spcAft>
              <a:buNone/>
            </a:pPr>
            <a:r>
              <a:rPr lang="en" sz="2800"/>
              <a:t>Our Assumptions</a:t>
            </a:r>
            <a:endParaRPr sz="2800"/>
          </a:p>
        </p:txBody>
      </p:sp>
      <p:sp>
        <p:nvSpPr>
          <p:cNvPr id="382" name="Google Shape;382;p32"/>
          <p:cNvSpPr txBox="1"/>
          <p:nvPr>
            <p:ph idx="6" type="title"/>
          </p:nvPr>
        </p:nvSpPr>
        <p:spPr>
          <a:xfrm>
            <a:off x="5430252" y="1582138"/>
            <a:ext cx="2307300" cy="475500"/>
          </a:xfrm>
          <a:prstGeom prst="rect">
            <a:avLst/>
          </a:prstGeom>
        </p:spPr>
        <p:txBody>
          <a:bodyPr anchorCtr="0" anchor="ctr" bIns="91425" lIns="91425" spcFirstLastPara="1" rIns="91425" wrap="square" tIns="91425">
            <a:noAutofit/>
          </a:bodyPr>
          <a:lstStyle/>
          <a:p>
            <a:pPr indent="0" lvl="0" marL="0" rtl="0" algn="l">
              <a:spcBef>
                <a:spcPts val="0"/>
              </a:spcBef>
              <a:spcAft>
                <a:spcPts val="100"/>
              </a:spcAft>
              <a:buNone/>
            </a:pPr>
            <a:r>
              <a:rPr lang="en" sz="2300"/>
              <a:t>Probability</a:t>
            </a:r>
            <a:endParaRPr sz="2300"/>
          </a:p>
        </p:txBody>
      </p:sp>
      <p:sp>
        <p:nvSpPr>
          <p:cNvPr id="383" name="Google Shape;383;p32"/>
          <p:cNvSpPr txBox="1"/>
          <p:nvPr>
            <p:ph idx="9" type="subTitle"/>
          </p:nvPr>
        </p:nvSpPr>
        <p:spPr>
          <a:xfrm>
            <a:off x="4954000" y="2171200"/>
            <a:ext cx="4017900" cy="2786100"/>
          </a:xfrm>
          <a:prstGeom prst="rect">
            <a:avLst/>
          </a:prstGeom>
        </p:spPr>
        <p:txBody>
          <a:bodyPr anchorCtr="0" anchor="t" bIns="91425" lIns="91425" spcFirstLastPara="1" rIns="91425" wrap="square" tIns="91425">
            <a:noAutofit/>
          </a:bodyPr>
          <a:lstStyle/>
          <a:p>
            <a:pPr indent="-349250" lvl="0" marL="457200" rtl="0" algn="l">
              <a:lnSpc>
                <a:spcPct val="150000"/>
              </a:lnSpc>
              <a:spcBef>
                <a:spcPts val="0"/>
              </a:spcBef>
              <a:spcAft>
                <a:spcPts val="0"/>
              </a:spcAft>
              <a:buSzPts val="1900"/>
              <a:buChar char="●"/>
            </a:pPr>
            <a:r>
              <a:rPr lang="en" sz="1900"/>
              <a:t>7</a:t>
            </a:r>
            <a:r>
              <a:rPr lang="en" sz="1900"/>
              <a:t>0% of </a:t>
            </a:r>
            <a:r>
              <a:rPr lang="en" sz="1900"/>
              <a:t>self-checkout </a:t>
            </a:r>
            <a:endParaRPr sz="1900"/>
          </a:p>
          <a:p>
            <a:pPr indent="-349250" lvl="0" marL="457200" rtl="0" algn="l">
              <a:lnSpc>
                <a:spcPct val="150000"/>
              </a:lnSpc>
              <a:spcBef>
                <a:spcPts val="0"/>
              </a:spcBef>
              <a:spcAft>
                <a:spcPts val="0"/>
              </a:spcAft>
              <a:buSzPts val="1900"/>
              <a:buChar char="●"/>
            </a:pPr>
            <a:r>
              <a:rPr lang="en" sz="1900"/>
              <a:t>30% of manual counter</a:t>
            </a:r>
            <a:endParaRPr sz="1900"/>
          </a:p>
          <a:p>
            <a:pPr indent="-349250" lvl="0" marL="457200" rtl="0" algn="l">
              <a:lnSpc>
                <a:spcPct val="150000"/>
              </a:lnSpc>
              <a:spcBef>
                <a:spcPts val="0"/>
              </a:spcBef>
              <a:spcAft>
                <a:spcPts val="0"/>
              </a:spcAft>
              <a:buSzPts val="1900"/>
              <a:buChar char="●"/>
            </a:pPr>
            <a:r>
              <a:rPr lang="en" sz="1900"/>
              <a:t>10% delay for Self-checkout </a:t>
            </a:r>
            <a:endParaRPr sz="1900"/>
          </a:p>
          <a:p>
            <a:pPr indent="-349250" lvl="0" marL="457200" rtl="0" algn="l">
              <a:lnSpc>
                <a:spcPct val="150000"/>
              </a:lnSpc>
              <a:spcBef>
                <a:spcPts val="0"/>
              </a:spcBef>
              <a:spcAft>
                <a:spcPts val="0"/>
              </a:spcAft>
              <a:buSzPts val="1900"/>
              <a:buChar char="●"/>
            </a:pPr>
            <a:r>
              <a:rPr lang="en" sz="1900"/>
              <a:t>Delays in walking is accounted in service time</a:t>
            </a:r>
            <a:endParaRPr sz="1900"/>
          </a:p>
        </p:txBody>
      </p:sp>
      <p:sp>
        <p:nvSpPr>
          <p:cNvPr id="384" name="Google Shape;384;p32"/>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100"/>
              </a:spcAft>
              <a:buNone/>
            </a:pPr>
            <a:fld id="{00000000-1234-1234-1234-123412341234}" type="slidenum">
              <a:rPr lang="en"/>
              <a:t>‹#›</a:t>
            </a:fld>
            <a:endParaRPr/>
          </a:p>
        </p:txBody>
      </p:sp>
      <p:sp>
        <p:nvSpPr>
          <p:cNvPr id="385" name="Google Shape;385;p32"/>
          <p:cNvSpPr txBox="1"/>
          <p:nvPr>
            <p:ph idx="16" type="ctrTitle"/>
          </p:nvPr>
        </p:nvSpPr>
        <p:spPr>
          <a:xfrm>
            <a:off x="3326545" y="317732"/>
            <a:ext cx="2490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t>Model Conceptualization</a:t>
            </a:r>
            <a:endParaRPr/>
          </a:p>
          <a:p>
            <a:pPr indent="0" lvl="0" marL="0" rtl="0" algn="r">
              <a:spcBef>
                <a:spcPts val="100"/>
              </a:spcBef>
              <a:spcAft>
                <a:spcPts val="100"/>
              </a:spcAft>
              <a:buNone/>
            </a:pPr>
            <a:r>
              <a:t/>
            </a:r>
            <a:endParaRPr/>
          </a:p>
        </p:txBody>
      </p:sp>
      <p:sp>
        <p:nvSpPr>
          <p:cNvPr id="386" name="Google Shape;386;p32"/>
          <p:cNvSpPr/>
          <p:nvPr/>
        </p:nvSpPr>
        <p:spPr>
          <a:xfrm>
            <a:off x="306648" y="1583823"/>
            <a:ext cx="697200" cy="751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2"/>
          <p:cNvSpPr/>
          <p:nvPr/>
        </p:nvSpPr>
        <p:spPr>
          <a:xfrm>
            <a:off x="824393" y="2080278"/>
            <a:ext cx="285300" cy="307500"/>
          </a:xfrm>
          <a:prstGeom prst="ellips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32"/>
          <p:cNvSpPr/>
          <p:nvPr/>
        </p:nvSpPr>
        <p:spPr>
          <a:xfrm>
            <a:off x="7598176" y="1468598"/>
            <a:ext cx="682800" cy="7026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2"/>
          <p:cNvSpPr/>
          <p:nvPr/>
        </p:nvSpPr>
        <p:spPr>
          <a:xfrm>
            <a:off x="8075731" y="1932708"/>
            <a:ext cx="279300" cy="2874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90" name="Google Shape;390;p32"/>
          <p:cNvGrpSpPr/>
          <p:nvPr/>
        </p:nvGrpSpPr>
        <p:grpSpPr>
          <a:xfrm>
            <a:off x="7737541" y="1619437"/>
            <a:ext cx="385838" cy="400901"/>
            <a:chOff x="-64764500" y="2280550"/>
            <a:chExt cx="316650" cy="319800"/>
          </a:xfrm>
        </p:grpSpPr>
        <p:sp>
          <p:nvSpPr>
            <p:cNvPr id="391" name="Google Shape;391;p32"/>
            <p:cNvSpPr/>
            <p:nvPr/>
          </p:nvSpPr>
          <p:spPr>
            <a:xfrm>
              <a:off x="-64764500" y="2280550"/>
              <a:ext cx="316650" cy="319800"/>
            </a:xfrm>
            <a:custGeom>
              <a:rect b="b" l="l" r="r" t="t"/>
              <a:pathLst>
                <a:path extrusionOk="0" h="12792" w="12666">
                  <a:moveTo>
                    <a:pt x="11405" y="820"/>
                  </a:moveTo>
                  <a:cubicBezTo>
                    <a:pt x="11657" y="820"/>
                    <a:pt x="11815" y="1009"/>
                    <a:pt x="11815" y="1261"/>
                  </a:cubicBezTo>
                  <a:cubicBezTo>
                    <a:pt x="11815" y="1481"/>
                    <a:pt x="11657" y="1670"/>
                    <a:pt x="11405" y="1670"/>
                  </a:cubicBezTo>
                  <a:lnTo>
                    <a:pt x="1229" y="1670"/>
                  </a:lnTo>
                  <a:cubicBezTo>
                    <a:pt x="977" y="1670"/>
                    <a:pt x="788" y="1481"/>
                    <a:pt x="788" y="1261"/>
                  </a:cubicBezTo>
                  <a:cubicBezTo>
                    <a:pt x="788" y="1009"/>
                    <a:pt x="977" y="820"/>
                    <a:pt x="1229" y="820"/>
                  </a:cubicBezTo>
                  <a:close/>
                  <a:moveTo>
                    <a:pt x="10996" y="2521"/>
                  </a:moveTo>
                  <a:lnTo>
                    <a:pt x="10996" y="8286"/>
                  </a:lnTo>
                  <a:lnTo>
                    <a:pt x="1607" y="8286"/>
                  </a:lnTo>
                  <a:lnTo>
                    <a:pt x="1607" y="2521"/>
                  </a:lnTo>
                  <a:close/>
                  <a:moveTo>
                    <a:pt x="6302" y="11027"/>
                  </a:moveTo>
                  <a:cubicBezTo>
                    <a:pt x="6554" y="11027"/>
                    <a:pt x="6743" y="11216"/>
                    <a:pt x="6743" y="11437"/>
                  </a:cubicBezTo>
                  <a:cubicBezTo>
                    <a:pt x="6743" y="11689"/>
                    <a:pt x="6522" y="11878"/>
                    <a:pt x="6302" y="11878"/>
                  </a:cubicBezTo>
                  <a:cubicBezTo>
                    <a:pt x="6050" y="11878"/>
                    <a:pt x="5892" y="11689"/>
                    <a:pt x="5892" y="11437"/>
                  </a:cubicBezTo>
                  <a:cubicBezTo>
                    <a:pt x="5892" y="11216"/>
                    <a:pt x="6113" y="11027"/>
                    <a:pt x="6302" y="11027"/>
                  </a:cubicBezTo>
                  <a:close/>
                  <a:moveTo>
                    <a:pt x="1229" y="1"/>
                  </a:moveTo>
                  <a:cubicBezTo>
                    <a:pt x="536" y="1"/>
                    <a:pt x="1" y="536"/>
                    <a:pt x="1" y="1261"/>
                  </a:cubicBezTo>
                  <a:cubicBezTo>
                    <a:pt x="1" y="1797"/>
                    <a:pt x="347" y="2238"/>
                    <a:pt x="820" y="2427"/>
                  </a:cubicBezTo>
                  <a:lnTo>
                    <a:pt x="820" y="8286"/>
                  </a:lnTo>
                  <a:lnTo>
                    <a:pt x="442" y="8286"/>
                  </a:lnTo>
                  <a:cubicBezTo>
                    <a:pt x="190" y="8286"/>
                    <a:pt x="32" y="8507"/>
                    <a:pt x="32" y="8728"/>
                  </a:cubicBezTo>
                  <a:cubicBezTo>
                    <a:pt x="32" y="8980"/>
                    <a:pt x="221" y="9169"/>
                    <a:pt x="442" y="9169"/>
                  </a:cubicBezTo>
                  <a:lnTo>
                    <a:pt x="5955" y="9169"/>
                  </a:lnTo>
                  <a:lnTo>
                    <a:pt x="5955" y="10334"/>
                  </a:lnTo>
                  <a:cubicBezTo>
                    <a:pt x="5483" y="10492"/>
                    <a:pt x="5104" y="10964"/>
                    <a:pt x="5104" y="11531"/>
                  </a:cubicBezTo>
                  <a:cubicBezTo>
                    <a:pt x="5104" y="12193"/>
                    <a:pt x="5672" y="12792"/>
                    <a:pt x="6333" y="12792"/>
                  </a:cubicBezTo>
                  <a:cubicBezTo>
                    <a:pt x="6995" y="12792"/>
                    <a:pt x="7593" y="12225"/>
                    <a:pt x="7593" y="11531"/>
                  </a:cubicBezTo>
                  <a:cubicBezTo>
                    <a:pt x="7593" y="10964"/>
                    <a:pt x="7247" y="10555"/>
                    <a:pt x="6774" y="10334"/>
                  </a:cubicBezTo>
                  <a:lnTo>
                    <a:pt x="6774" y="9169"/>
                  </a:lnTo>
                  <a:lnTo>
                    <a:pt x="12288" y="9169"/>
                  </a:lnTo>
                  <a:cubicBezTo>
                    <a:pt x="12508" y="9169"/>
                    <a:pt x="12666" y="8980"/>
                    <a:pt x="12666" y="8728"/>
                  </a:cubicBezTo>
                  <a:cubicBezTo>
                    <a:pt x="12666" y="8507"/>
                    <a:pt x="12477" y="8286"/>
                    <a:pt x="12288" y="8286"/>
                  </a:cubicBezTo>
                  <a:lnTo>
                    <a:pt x="11847" y="8286"/>
                  </a:lnTo>
                  <a:lnTo>
                    <a:pt x="11847" y="2427"/>
                  </a:lnTo>
                  <a:cubicBezTo>
                    <a:pt x="12319" y="2238"/>
                    <a:pt x="12634" y="1797"/>
                    <a:pt x="12634" y="1261"/>
                  </a:cubicBezTo>
                  <a:cubicBezTo>
                    <a:pt x="12634" y="568"/>
                    <a:pt x="12099" y="1"/>
                    <a:pt x="1140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2"/>
            <p:cNvSpPr/>
            <p:nvPr/>
          </p:nvSpPr>
          <p:spPr>
            <a:xfrm>
              <a:off x="-64679425" y="2364825"/>
              <a:ext cx="146500" cy="102450"/>
            </a:xfrm>
            <a:custGeom>
              <a:rect b="b" l="l" r="r" t="t"/>
              <a:pathLst>
                <a:path extrusionOk="0" h="4098" w="5860">
                  <a:moveTo>
                    <a:pt x="3749" y="1"/>
                  </a:moveTo>
                  <a:cubicBezTo>
                    <a:pt x="3529" y="1"/>
                    <a:pt x="3371" y="190"/>
                    <a:pt x="3371" y="442"/>
                  </a:cubicBezTo>
                  <a:cubicBezTo>
                    <a:pt x="3371" y="662"/>
                    <a:pt x="3560" y="820"/>
                    <a:pt x="3749" y="820"/>
                  </a:cubicBezTo>
                  <a:lnTo>
                    <a:pt x="4442" y="820"/>
                  </a:lnTo>
                  <a:lnTo>
                    <a:pt x="2930" y="2332"/>
                  </a:lnTo>
                  <a:lnTo>
                    <a:pt x="2395" y="1765"/>
                  </a:lnTo>
                  <a:cubicBezTo>
                    <a:pt x="2316" y="1686"/>
                    <a:pt x="2206" y="1647"/>
                    <a:pt x="2095" y="1647"/>
                  </a:cubicBezTo>
                  <a:cubicBezTo>
                    <a:pt x="1985" y="1647"/>
                    <a:pt x="1875" y="1686"/>
                    <a:pt x="1796" y="1765"/>
                  </a:cubicBezTo>
                  <a:lnTo>
                    <a:pt x="126" y="3435"/>
                  </a:lnTo>
                  <a:cubicBezTo>
                    <a:pt x="0" y="3592"/>
                    <a:pt x="0" y="3844"/>
                    <a:pt x="126" y="4033"/>
                  </a:cubicBezTo>
                  <a:cubicBezTo>
                    <a:pt x="195" y="4075"/>
                    <a:pt x="288" y="4098"/>
                    <a:pt x="384" y="4098"/>
                  </a:cubicBezTo>
                  <a:cubicBezTo>
                    <a:pt x="507" y="4098"/>
                    <a:pt x="636" y="4059"/>
                    <a:pt x="725" y="3970"/>
                  </a:cubicBezTo>
                  <a:lnTo>
                    <a:pt x="2111" y="2616"/>
                  </a:lnTo>
                  <a:lnTo>
                    <a:pt x="2647" y="3151"/>
                  </a:lnTo>
                  <a:cubicBezTo>
                    <a:pt x="2725" y="3230"/>
                    <a:pt x="2836" y="3269"/>
                    <a:pt x="2946" y="3269"/>
                  </a:cubicBezTo>
                  <a:cubicBezTo>
                    <a:pt x="3056" y="3269"/>
                    <a:pt x="3166" y="3230"/>
                    <a:pt x="3245" y="3151"/>
                  </a:cubicBezTo>
                  <a:lnTo>
                    <a:pt x="5009" y="1387"/>
                  </a:lnTo>
                  <a:lnTo>
                    <a:pt x="5009" y="2049"/>
                  </a:lnTo>
                  <a:cubicBezTo>
                    <a:pt x="5009" y="2269"/>
                    <a:pt x="5230" y="2490"/>
                    <a:pt x="5451" y="2490"/>
                  </a:cubicBezTo>
                  <a:cubicBezTo>
                    <a:pt x="5703" y="2490"/>
                    <a:pt x="5860" y="2269"/>
                    <a:pt x="5860" y="2049"/>
                  </a:cubicBezTo>
                  <a:lnTo>
                    <a:pt x="5860" y="410"/>
                  </a:lnTo>
                  <a:cubicBezTo>
                    <a:pt x="5860" y="158"/>
                    <a:pt x="5640" y="1"/>
                    <a:pt x="5419"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3" name="Google Shape;393;p32"/>
          <p:cNvGrpSpPr/>
          <p:nvPr/>
        </p:nvGrpSpPr>
        <p:grpSpPr>
          <a:xfrm>
            <a:off x="460163" y="1758754"/>
            <a:ext cx="372664" cy="401480"/>
            <a:chOff x="1413250" y="2680675"/>
            <a:chExt cx="297750" cy="297525"/>
          </a:xfrm>
        </p:grpSpPr>
        <p:sp>
          <p:nvSpPr>
            <p:cNvPr id="394" name="Google Shape;394;p32"/>
            <p:cNvSpPr/>
            <p:nvPr/>
          </p:nvSpPr>
          <p:spPr>
            <a:xfrm>
              <a:off x="1413250" y="2680675"/>
              <a:ext cx="297750" cy="297525"/>
            </a:xfrm>
            <a:custGeom>
              <a:rect b="b" l="l" r="r" t="t"/>
              <a:pathLst>
                <a:path extrusionOk="0" h="11901" w="11910">
                  <a:moveTo>
                    <a:pt x="10460" y="1418"/>
                  </a:moveTo>
                  <a:lnTo>
                    <a:pt x="10460" y="7719"/>
                  </a:lnTo>
                  <a:lnTo>
                    <a:pt x="1387" y="7719"/>
                  </a:lnTo>
                  <a:lnTo>
                    <a:pt x="1387" y="1418"/>
                  </a:lnTo>
                  <a:close/>
                  <a:moveTo>
                    <a:pt x="5577" y="8380"/>
                  </a:moveTo>
                  <a:lnTo>
                    <a:pt x="5577" y="9105"/>
                  </a:lnTo>
                  <a:lnTo>
                    <a:pt x="5167" y="9105"/>
                  </a:lnTo>
                  <a:lnTo>
                    <a:pt x="5451" y="8380"/>
                  </a:lnTo>
                  <a:close/>
                  <a:moveTo>
                    <a:pt x="6396" y="8380"/>
                  </a:moveTo>
                  <a:lnTo>
                    <a:pt x="6679" y="9105"/>
                  </a:lnTo>
                  <a:lnTo>
                    <a:pt x="6270" y="9105"/>
                  </a:lnTo>
                  <a:lnTo>
                    <a:pt x="6270" y="8380"/>
                  </a:lnTo>
                  <a:close/>
                  <a:moveTo>
                    <a:pt x="5955" y="0"/>
                  </a:moveTo>
                  <a:cubicBezTo>
                    <a:pt x="5766" y="0"/>
                    <a:pt x="5608" y="158"/>
                    <a:pt x="5608" y="347"/>
                  </a:cubicBezTo>
                  <a:lnTo>
                    <a:pt x="5608" y="725"/>
                  </a:lnTo>
                  <a:lnTo>
                    <a:pt x="378" y="725"/>
                  </a:lnTo>
                  <a:cubicBezTo>
                    <a:pt x="158" y="725"/>
                    <a:pt x="0" y="882"/>
                    <a:pt x="0" y="1071"/>
                  </a:cubicBezTo>
                  <a:cubicBezTo>
                    <a:pt x="0" y="1260"/>
                    <a:pt x="158" y="1418"/>
                    <a:pt x="378" y="1418"/>
                  </a:cubicBezTo>
                  <a:lnTo>
                    <a:pt x="725" y="1418"/>
                  </a:lnTo>
                  <a:lnTo>
                    <a:pt x="725" y="7719"/>
                  </a:lnTo>
                  <a:lnTo>
                    <a:pt x="378" y="7719"/>
                  </a:lnTo>
                  <a:cubicBezTo>
                    <a:pt x="189" y="7719"/>
                    <a:pt x="32" y="7876"/>
                    <a:pt x="32" y="8097"/>
                  </a:cubicBezTo>
                  <a:cubicBezTo>
                    <a:pt x="32" y="8286"/>
                    <a:pt x="189" y="8443"/>
                    <a:pt x="378" y="8443"/>
                  </a:cubicBezTo>
                  <a:lnTo>
                    <a:pt x="4758" y="8443"/>
                  </a:lnTo>
                  <a:lnTo>
                    <a:pt x="3560" y="11436"/>
                  </a:lnTo>
                  <a:cubicBezTo>
                    <a:pt x="3497" y="11625"/>
                    <a:pt x="3560" y="11814"/>
                    <a:pt x="3749" y="11877"/>
                  </a:cubicBezTo>
                  <a:cubicBezTo>
                    <a:pt x="3803" y="11893"/>
                    <a:pt x="3855" y="11901"/>
                    <a:pt x="3903" y="11901"/>
                  </a:cubicBezTo>
                  <a:cubicBezTo>
                    <a:pt x="4052" y="11901"/>
                    <a:pt x="4167" y="11824"/>
                    <a:pt x="4191" y="11657"/>
                  </a:cubicBezTo>
                  <a:lnTo>
                    <a:pt x="4947" y="9830"/>
                  </a:lnTo>
                  <a:lnTo>
                    <a:pt x="5608" y="9830"/>
                  </a:lnTo>
                  <a:lnTo>
                    <a:pt x="5608" y="10838"/>
                  </a:lnTo>
                  <a:cubicBezTo>
                    <a:pt x="5608" y="11027"/>
                    <a:pt x="5766" y="11184"/>
                    <a:pt x="5955" y="11184"/>
                  </a:cubicBezTo>
                  <a:cubicBezTo>
                    <a:pt x="6175" y="11184"/>
                    <a:pt x="6333" y="11027"/>
                    <a:pt x="6333" y="10838"/>
                  </a:cubicBezTo>
                  <a:lnTo>
                    <a:pt x="6333" y="9830"/>
                  </a:lnTo>
                  <a:lnTo>
                    <a:pt x="6995" y="9830"/>
                  </a:lnTo>
                  <a:lnTo>
                    <a:pt x="7751" y="11657"/>
                  </a:lnTo>
                  <a:cubicBezTo>
                    <a:pt x="7798" y="11824"/>
                    <a:pt x="7918" y="11901"/>
                    <a:pt x="8042" y="11901"/>
                  </a:cubicBezTo>
                  <a:cubicBezTo>
                    <a:pt x="8082" y="11901"/>
                    <a:pt x="8122" y="11893"/>
                    <a:pt x="8160" y="11877"/>
                  </a:cubicBezTo>
                  <a:cubicBezTo>
                    <a:pt x="8381" y="11783"/>
                    <a:pt x="8444" y="11594"/>
                    <a:pt x="8381" y="11436"/>
                  </a:cubicBezTo>
                  <a:lnTo>
                    <a:pt x="7184" y="8443"/>
                  </a:lnTo>
                  <a:lnTo>
                    <a:pt x="11563" y="8443"/>
                  </a:lnTo>
                  <a:cubicBezTo>
                    <a:pt x="11752" y="8443"/>
                    <a:pt x="11909" y="8286"/>
                    <a:pt x="11909" y="8097"/>
                  </a:cubicBezTo>
                  <a:cubicBezTo>
                    <a:pt x="11909" y="7876"/>
                    <a:pt x="11752" y="7719"/>
                    <a:pt x="11563" y="7719"/>
                  </a:cubicBezTo>
                  <a:lnTo>
                    <a:pt x="11185" y="7719"/>
                  </a:lnTo>
                  <a:lnTo>
                    <a:pt x="11185" y="1418"/>
                  </a:lnTo>
                  <a:lnTo>
                    <a:pt x="11563" y="1418"/>
                  </a:lnTo>
                  <a:cubicBezTo>
                    <a:pt x="11752" y="1418"/>
                    <a:pt x="11909" y="1260"/>
                    <a:pt x="11909" y="1071"/>
                  </a:cubicBezTo>
                  <a:cubicBezTo>
                    <a:pt x="11909" y="882"/>
                    <a:pt x="11752" y="725"/>
                    <a:pt x="11563" y="725"/>
                  </a:cubicBezTo>
                  <a:lnTo>
                    <a:pt x="6301" y="725"/>
                  </a:lnTo>
                  <a:lnTo>
                    <a:pt x="6301" y="347"/>
                  </a:lnTo>
                  <a:cubicBezTo>
                    <a:pt x="6301" y="158"/>
                    <a:pt x="6144" y="0"/>
                    <a:pt x="595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32"/>
            <p:cNvSpPr/>
            <p:nvPr/>
          </p:nvSpPr>
          <p:spPr>
            <a:xfrm>
              <a:off x="1465225" y="2805100"/>
              <a:ext cx="52800" cy="52025"/>
            </a:xfrm>
            <a:custGeom>
              <a:rect b="b" l="l" r="r" t="t"/>
              <a:pathLst>
                <a:path extrusionOk="0" h="2081" w="2112">
                  <a:moveTo>
                    <a:pt x="1387" y="663"/>
                  </a:moveTo>
                  <a:lnTo>
                    <a:pt x="1387" y="1387"/>
                  </a:lnTo>
                  <a:lnTo>
                    <a:pt x="694" y="1387"/>
                  </a:lnTo>
                  <a:lnTo>
                    <a:pt x="694" y="663"/>
                  </a:lnTo>
                  <a:close/>
                  <a:moveTo>
                    <a:pt x="347" y="1"/>
                  </a:moveTo>
                  <a:cubicBezTo>
                    <a:pt x="158" y="1"/>
                    <a:pt x="1" y="158"/>
                    <a:pt x="1" y="347"/>
                  </a:cubicBezTo>
                  <a:lnTo>
                    <a:pt x="1" y="1734"/>
                  </a:lnTo>
                  <a:cubicBezTo>
                    <a:pt x="1" y="1923"/>
                    <a:pt x="158" y="2080"/>
                    <a:pt x="347" y="2080"/>
                  </a:cubicBezTo>
                  <a:lnTo>
                    <a:pt x="1765" y="2080"/>
                  </a:lnTo>
                  <a:cubicBezTo>
                    <a:pt x="1954" y="2080"/>
                    <a:pt x="2112" y="1923"/>
                    <a:pt x="2112" y="1734"/>
                  </a:cubicBezTo>
                  <a:lnTo>
                    <a:pt x="2112" y="347"/>
                  </a:lnTo>
                  <a:cubicBezTo>
                    <a:pt x="2112" y="158"/>
                    <a:pt x="1954" y="1"/>
                    <a:pt x="17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32"/>
            <p:cNvSpPr/>
            <p:nvPr/>
          </p:nvSpPr>
          <p:spPr>
            <a:xfrm>
              <a:off x="1535325" y="2769675"/>
              <a:ext cx="52800" cy="87450"/>
            </a:xfrm>
            <a:custGeom>
              <a:rect b="b" l="l" r="r" t="t"/>
              <a:pathLst>
                <a:path extrusionOk="0" h="3498" w="2112">
                  <a:moveTo>
                    <a:pt x="1387" y="662"/>
                  </a:moveTo>
                  <a:lnTo>
                    <a:pt x="1387" y="2741"/>
                  </a:lnTo>
                  <a:lnTo>
                    <a:pt x="694" y="2741"/>
                  </a:lnTo>
                  <a:lnTo>
                    <a:pt x="694" y="662"/>
                  </a:lnTo>
                  <a:close/>
                  <a:moveTo>
                    <a:pt x="379" y="0"/>
                  </a:moveTo>
                  <a:cubicBezTo>
                    <a:pt x="158" y="0"/>
                    <a:pt x="1" y="158"/>
                    <a:pt x="1" y="347"/>
                  </a:cubicBezTo>
                  <a:lnTo>
                    <a:pt x="1" y="3151"/>
                  </a:lnTo>
                  <a:cubicBezTo>
                    <a:pt x="1" y="3340"/>
                    <a:pt x="158" y="3497"/>
                    <a:pt x="379" y="3497"/>
                  </a:cubicBezTo>
                  <a:lnTo>
                    <a:pt x="1733" y="3497"/>
                  </a:lnTo>
                  <a:lnTo>
                    <a:pt x="1733" y="3466"/>
                  </a:lnTo>
                  <a:cubicBezTo>
                    <a:pt x="1954" y="3466"/>
                    <a:pt x="2112" y="3308"/>
                    <a:pt x="2112" y="3119"/>
                  </a:cubicBezTo>
                  <a:lnTo>
                    <a:pt x="2112" y="347"/>
                  </a:lnTo>
                  <a:cubicBezTo>
                    <a:pt x="2112" y="158"/>
                    <a:pt x="1954" y="0"/>
                    <a:pt x="17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2"/>
            <p:cNvSpPr/>
            <p:nvPr/>
          </p:nvSpPr>
          <p:spPr>
            <a:xfrm>
              <a:off x="1604650" y="2733425"/>
              <a:ext cx="52775" cy="122900"/>
            </a:xfrm>
            <a:custGeom>
              <a:rect b="b" l="l" r="r" t="t"/>
              <a:pathLst>
                <a:path extrusionOk="0" h="4916" w="2111">
                  <a:moveTo>
                    <a:pt x="1418" y="726"/>
                  </a:moveTo>
                  <a:lnTo>
                    <a:pt x="1418" y="4254"/>
                  </a:lnTo>
                  <a:lnTo>
                    <a:pt x="725" y="4254"/>
                  </a:lnTo>
                  <a:lnTo>
                    <a:pt x="725" y="726"/>
                  </a:lnTo>
                  <a:close/>
                  <a:moveTo>
                    <a:pt x="347" y="1"/>
                  </a:moveTo>
                  <a:cubicBezTo>
                    <a:pt x="158" y="1"/>
                    <a:pt x="0" y="159"/>
                    <a:pt x="0" y="348"/>
                  </a:cubicBezTo>
                  <a:lnTo>
                    <a:pt x="0" y="4569"/>
                  </a:lnTo>
                  <a:cubicBezTo>
                    <a:pt x="0" y="4758"/>
                    <a:pt x="158" y="4916"/>
                    <a:pt x="347" y="4916"/>
                  </a:cubicBezTo>
                  <a:lnTo>
                    <a:pt x="1764" y="4916"/>
                  </a:lnTo>
                  <a:cubicBezTo>
                    <a:pt x="1953" y="4916"/>
                    <a:pt x="2111" y="4758"/>
                    <a:pt x="2111" y="4569"/>
                  </a:cubicBezTo>
                  <a:lnTo>
                    <a:pt x="2111" y="348"/>
                  </a:lnTo>
                  <a:cubicBezTo>
                    <a:pt x="2111" y="159"/>
                    <a:pt x="1953" y="1"/>
                    <a:pt x="176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8" name="Google Shape;398;p32"/>
          <p:cNvSpPr txBox="1"/>
          <p:nvPr/>
        </p:nvSpPr>
        <p:spPr>
          <a:xfrm>
            <a:off x="748992" y="229026"/>
            <a:ext cx="170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a:t>
            </a:r>
            <a:endParaRPr b="1">
              <a:solidFill>
                <a:schemeClr val="dk1"/>
              </a:solidFill>
              <a:latin typeface="Hammersmith One"/>
              <a:ea typeface="Hammersmith One"/>
              <a:cs typeface="Hammersmith One"/>
              <a:sym typeface="Hammersmith One"/>
            </a:endParaRPr>
          </a:p>
        </p:txBody>
      </p:sp>
      <p:sp>
        <p:nvSpPr>
          <p:cNvPr id="399" name="Google Shape;399;p32"/>
          <p:cNvSpPr/>
          <p:nvPr/>
        </p:nvSpPr>
        <p:spPr>
          <a:xfrm>
            <a:off x="357608"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2"/>
          <p:cNvSpPr/>
          <p:nvPr/>
        </p:nvSpPr>
        <p:spPr>
          <a:xfrm>
            <a:off x="581516"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2"/>
          <p:cNvSpPr txBox="1"/>
          <p:nvPr>
            <p:ph type="title"/>
          </p:nvPr>
        </p:nvSpPr>
        <p:spPr>
          <a:xfrm>
            <a:off x="3516025" y="108225"/>
            <a:ext cx="794400" cy="622500"/>
          </a:xfrm>
          <a:prstGeom prst="rect">
            <a:avLst/>
          </a:prstGeom>
        </p:spPr>
        <p:txBody>
          <a:bodyPr anchorCtr="0" anchor="ctr" bIns="91425" lIns="91425" spcFirstLastPara="1" rIns="91425" wrap="square" tIns="91425">
            <a:noAutofit/>
          </a:bodyPr>
          <a:lstStyle/>
          <a:p>
            <a:pPr indent="0" lvl="0" marL="0" rtl="0" algn="l">
              <a:spcBef>
                <a:spcPts val="0"/>
              </a:spcBef>
              <a:spcAft>
                <a:spcPts val="100"/>
              </a:spcAft>
              <a:buNone/>
            </a:pPr>
            <a:r>
              <a:rPr lang="en" sz="2600">
                <a:solidFill>
                  <a:schemeClr val="lt2"/>
                </a:solidFill>
              </a:rPr>
              <a:t>02</a:t>
            </a:r>
            <a:endParaRPr sz="26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0" st="0"/>
                                            </p:txEl>
                                          </p:spTgt>
                                        </p:tgtEl>
                                        <p:attrNameLst>
                                          <p:attrName>style.visibility</p:attrName>
                                        </p:attrNameLst>
                                      </p:cBhvr>
                                      <p:to>
                                        <p:strVal val="visible"/>
                                      </p:to>
                                    </p:set>
                                    <p:animEffect filter="fade" transition="in">
                                      <p:cBhvr>
                                        <p:cTn dur="1"/>
                                        <p:tgtEl>
                                          <p:spTgt spid="38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1" st="1"/>
                                            </p:txEl>
                                          </p:spTgt>
                                        </p:tgtEl>
                                        <p:attrNameLst>
                                          <p:attrName>style.visibility</p:attrName>
                                        </p:attrNameLst>
                                      </p:cBhvr>
                                      <p:to>
                                        <p:strVal val="visible"/>
                                      </p:to>
                                    </p:set>
                                    <p:animEffect filter="fade" transition="in">
                                      <p:cBhvr>
                                        <p:cTn dur="1"/>
                                        <p:tgtEl>
                                          <p:spTgt spid="38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2" st="2"/>
                                            </p:txEl>
                                          </p:spTgt>
                                        </p:tgtEl>
                                        <p:attrNameLst>
                                          <p:attrName>style.visibility</p:attrName>
                                        </p:attrNameLst>
                                      </p:cBhvr>
                                      <p:to>
                                        <p:strVal val="visible"/>
                                      </p:to>
                                    </p:set>
                                    <p:animEffect filter="fade" transition="in">
                                      <p:cBhvr>
                                        <p:cTn dur="1"/>
                                        <p:tgtEl>
                                          <p:spTgt spid="38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3">
                                            <p:txEl>
                                              <p:pRg end="3" st="3"/>
                                            </p:txEl>
                                          </p:spTgt>
                                        </p:tgtEl>
                                        <p:attrNameLst>
                                          <p:attrName>style.visibility</p:attrName>
                                        </p:attrNameLst>
                                      </p:cBhvr>
                                      <p:to>
                                        <p:strVal val="visible"/>
                                      </p:to>
                                    </p:set>
                                    <p:animEffect filter="fade" transition="in">
                                      <p:cBhvr>
                                        <p:cTn dur="1"/>
                                        <p:tgtEl>
                                          <p:spTgt spid="38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cxnSp>
        <p:nvCxnSpPr>
          <p:cNvPr id="406" name="Google Shape;406;p33"/>
          <p:cNvCxnSpPr/>
          <p:nvPr/>
        </p:nvCxnSpPr>
        <p:spPr>
          <a:xfrm flipH="1" rot="10800000">
            <a:off x="5822500" y="2868600"/>
            <a:ext cx="3310200" cy="8700"/>
          </a:xfrm>
          <a:prstGeom prst="straightConnector1">
            <a:avLst/>
          </a:prstGeom>
          <a:noFill/>
          <a:ln cap="flat" cmpd="sng" w="19050">
            <a:solidFill>
              <a:schemeClr val="dk1"/>
            </a:solidFill>
            <a:prstDash val="solid"/>
            <a:round/>
            <a:headEnd len="med" w="med" type="none"/>
            <a:tailEnd len="med" w="med" type="none"/>
          </a:ln>
        </p:spPr>
      </p:cxnSp>
      <p:sp>
        <p:nvSpPr>
          <p:cNvPr id="407" name="Google Shape;407;p33"/>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100"/>
              </a:spcAft>
              <a:buNone/>
            </a:pPr>
            <a:fld id="{00000000-1234-1234-1234-123412341234}" type="slidenum">
              <a:rPr lang="en"/>
              <a:t>‹#›</a:t>
            </a:fld>
            <a:endParaRPr/>
          </a:p>
        </p:txBody>
      </p:sp>
      <p:sp>
        <p:nvSpPr>
          <p:cNvPr id="408" name="Google Shape;408;p33"/>
          <p:cNvSpPr txBox="1"/>
          <p:nvPr>
            <p:ph type="ctrTitle"/>
          </p:nvPr>
        </p:nvSpPr>
        <p:spPr>
          <a:xfrm>
            <a:off x="3023120" y="546307"/>
            <a:ext cx="2490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Model Conceptualization</a:t>
            </a:r>
            <a:endParaRPr/>
          </a:p>
          <a:p>
            <a:pPr indent="0" lvl="0" marL="0" rtl="0" algn="r">
              <a:spcBef>
                <a:spcPts val="100"/>
              </a:spcBef>
              <a:spcAft>
                <a:spcPts val="0"/>
              </a:spcAft>
              <a:buNone/>
            </a:pPr>
            <a:r>
              <a:t/>
            </a:r>
            <a:endParaRPr/>
          </a:p>
          <a:p>
            <a:pPr indent="0" lvl="0" marL="0" rtl="0" algn="r">
              <a:spcBef>
                <a:spcPts val="100"/>
              </a:spcBef>
              <a:spcAft>
                <a:spcPts val="0"/>
              </a:spcAft>
              <a:buClr>
                <a:schemeClr val="dk1"/>
              </a:buClr>
              <a:buSzPts val="1100"/>
              <a:buFont typeface="Arial"/>
              <a:buNone/>
            </a:pPr>
            <a:r>
              <a:t/>
            </a:r>
            <a:endParaRPr/>
          </a:p>
          <a:p>
            <a:pPr indent="0" lvl="0" marL="0" rtl="0" algn="r">
              <a:spcBef>
                <a:spcPts val="100"/>
              </a:spcBef>
              <a:spcAft>
                <a:spcPts val="100"/>
              </a:spcAft>
              <a:buNone/>
            </a:pPr>
            <a:r>
              <a:t/>
            </a:r>
            <a:endParaRPr/>
          </a:p>
        </p:txBody>
      </p:sp>
      <p:sp>
        <p:nvSpPr>
          <p:cNvPr id="409" name="Google Shape;409;p33"/>
          <p:cNvSpPr txBox="1"/>
          <p:nvPr>
            <p:ph idx="2" type="title"/>
          </p:nvPr>
        </p:nvSpPr>
        <p:spPr>
          <a:xfrm>
            <a:off x="1867925" y="689288"/>
            <a:ext cx="56877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100"/>
              </a:spcAft>
              <a:buNone/>
            </a:pPr>
            <a:r>
              <a:rPr lang="en" sz="2900"/>
              <a:t>System Flow</a:t>
            </a:r>
            <a:endParaRPr sz="2900"/>
          </a:p>
        </p:txBody>
      </p:sp>
      <p:sp>
        <p:nvSpPr>
          <p:cNvPr id="410" name="Google Shape;410;p33"/>
          <p:cNvSpPr txBox="1"/>
          <p:nvPr/>
        </p:nvSpPr>
        <p:spPr>
          <a:xfrm>
            <a:off x="97625" y="3394500"/>
            <a:ext cx="2181900" cy="1119000"/>
          </a:xfrm>
          <a:prstGeom prst="rect">
            <a:avLst/>
          </a:prstGeom>
          <a:noFill/>
          <a:ln>
            <a:noFill/>
          </a:ln>
        </p:spPr>
        <p:txBody>
          <a:bodyPr anchorCtr="0" anchor="ctr" bIns="91425" lIns="91425" spcFirstLastPara="1" rIns="91425" wrap="square" tIns="91425">
            <a:noAutofit/>
          </a:bodyPr>
          <a:lstStyle/>
          <a:p>
            <a:pPr indent="-317500" lvl="0" marL="457200" rtl="0" algn="l">
              <a:lnSpc>
                <a:spcPct val="150000"/>
              </a:lnSpc>
              <a:spcBef>
                <a:spcPts val="0"/>
              </a:spcBef>
              <a:spcAft>
                <a:spcPts val="0"/>
              </a:spcAft>
              <a:buClr>
                <a:srgbClr val="0F0F0F"/>
              </a:buClr>
              <a:buSzPts val="1400"/>
              <a:buFont typeface="Lato"/>
              <a:buAutoNum type="arabicPeriod"/>
            </a:pPr>
            <a:r>
              <a:rPr lang="en">
                <a:solidFill>
                  <a:srgbClr val="0F0F0F"/>
                </a:solidFill>
                <a:latin typeface="Lato"/>
                <a:ea typeface="Lato"/>
                <a:cs typeface="Lato"/>
                <a:sym typeface="Lato"/>
              </a:rPr>
              <a:t>Number of people in  Queue</a:t>
            </a:r>
            <a:endParaRPr>
              <a:solidFill>
                <a:srgbClr val="0F0F0F"/>
              </a:solidFill>
              <a:latin typeface="Lato"/>
              <a:ea typeface="Lato"/>
              <a:cs typeface="Lato"/>
              <a:sym typeface="Lato"/>
            </a:endParaRPr>
          </a:p>
          <a:p>
            <a:pPr indent="-317500" lvl="0" marL="457200" rtl="0" algn="l">
              <a:lnSpc>
                <a:spcPct val="150000"/>
              </a:lnSpc>
              <a:spcBef>
                <a:spcPts val="0"/>
              </a:spcBef>
              <a:spcAft>
                <a:spcPts val="0"/>
              </a:spcAft>
              <a:buClr>
                <a:srgbClr val="0F0F0F"/>
              </a:buClr>
              <a:buSzPts val="1400"/>
              <a:buFont typeface="Lato"/>
              <a:buAutoNum type="arabicPeriod"/>
            </a:pPr>
            <a:r>
              <a:rPr lang="en">
                <a:solidFill>
                  <a:srgbClr val="0F0F0F"/>
                </a:solidFill>
                <a:latin typeface="Lato"/>
                <a:ea typeface="Lato"/>
                <a:cs typeface="Lato"/>
                <a:sym typeface="Lato"/>
              </a:rPr>
              <a:t>Server Status</a:t>
            </a:r>
            <a:endParaRPr>
              <a:solidFill>
                <a:srgbClr val="0F0F0F"/>
              </a:solidFill>
              <a:latin typeface="Lato"/>
              <a:ea typeface="Lato"/>
              <a:cs typeface="Lato"/>
              <a:sym typeface="Lato"/>
            </a:endParaRPr>
          </a:p>
        </p:txBody>
      </p:sp>
      <p:sp>
        <p:nvSpPr>
          <p:cNvPr id="411" name="Google Shape;411;p33"/>
          <p:cNvSpPr txBox="1"/>
          <p:nvPr/>
        </p:nvSpPr>
        <p:spPr>
          <a:xfrm>
            <a:off x="298169" y="1779261"/>
            <a:ext cx="17808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None/>
            </a:pPr>
            <a:r>
              <a:rPr b="1" lang="en" sz="2000">
                <a:solidFill>
                  <a:srgbClr val="0F0F0F"/>
                </a:solidFill>
                <a:latin typeface="Hammersmith One"/>
                <a:ea typeface="Hammersmith One"/>
                <a:cs typeface="Hammersmith One"/>
                <a:sym typeface="Hammersmith One"/>
              </a:rPr>
              <a:t>State Variables</a:t>
            </a:r>
            <a:endParaRPr b="1" sz="2000">
              <a:solidFill>
                <a:srgbClr val="0F0F0F"/>
              </a:solidFill>
              <a:latin typeface="Hammersmith One"/>
              <a:ea typeface="Hammersmith One"/>
              <a:cs typeface="Hammersmith One"/>
              <a:sym typeface="Hammersmith One"/>
            </a:endParaRPr>
          </a:p>
        </p:txBody>
      </p:sp>
      <p:sp>
        <p:nvSpPr>
          <p:cNvPr id="412" name="Google Shape;412;p33"/>
          <p:cNvSpPr txBox="1"/>
          <p:nvPr/>
        </p:nvSpPr>
        <p:spPr>
          <a:xfrm>
            <a:off x="7122625" y="3336738"/>
            <a:ext cx="1981500" cy="8292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500">
                <a:solidFill>
                  <a:schemeClr val="dk1"/>
                </a:solidFill>
                <a:latin typeface="Lato"/>
                <a:ea typeface="Lato"/>
                <a:cs typeface="Lato"/>
                <a:sym typeface="Lato"/>
              </a:rPr>
              <a:t>1. Customers</a:t>
            </a:r>
            <a:endParaRPr sz="1500">
              <a:solidFill>
                <a:schemeClr val="dk1"/>
              </a:solidFill>
              <a:latin typeface="Lato"/>
              <a:ea typeface="Lato"/>
              <a:cs typeface="Lato"/>
              <a:sym typeface="Lato"/>
            </a:endParaRPr>
          </a:p>
          <a:p>
            <a:pPr indent="0" lvl="0" marL="0" rtl="0" algn="l">
              <a:lnSpc>
                <a:spcPct val="150000"/>
              </a:lnSpc>
              <a:spcBef>
                <a:spcPts val="100"/>
              </a:spcBef>
              <a:spcAft>
                <a:spcPts val="100"/>
              </a:spcAft>
              <a:buNone/>
            </a:pPr>
            <a:r>
              <a:rPr lang="en" sz="1500">
                <a:solidFill>
                  <a:schemeClr val="dk1"/>
                </a:solidFill>
                <a:latin typeface="Lato"/>
                <a:ea typeface="Lato"/>
                <a:cs typeface="Lato"/>
                <a:sym typeface="Lato"/>
              </a:rPr>
              <a:t>2. Servers</a:t>
            </a:r>
            <a:endParaRPr sz="1500">
              <a:solidFill>
                <a:schemeClr val="dk1"/>
              </a:solidFill>
              <a:latin typeface="Lato"/>
              <a:ea typeface="Lato"/>
              <a:cs typeface="Lato"/>
              <a:sym typeface="Lato"/>
            </a:endParaRPr>
          </a:p>
        </p:txBody>
      </p:sp>
      <p:sp>
        <p:nvSpPr>
          <p:cNvPr id="413" name="Google Shape;413;p33"/>
          <p:cNvSpPr txBox="1"/>
          <p:nvPr/>
        </p:nvSpPr>
        <p:spPr>
          <a:xfrm>
            <a:off x="6867074" y="1955061"/>
            <a:ext cx="1780800" cy="418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00"/>
              </a:spcAft>
              <a:buNone/>
            </a:pPr>
            <a:r>
              <a:rPr b="1" lang="en" sz="2000">
                <a:solidFill>
                  <a:srgbClr val="0F0F0F"/>
                </a:solidFill>
                <a:latin typeface="Hammersmith One"/>
                <a:ea typeface="Hammersmith One"/>
                <a:cs typeface="Hammersmith One"/>
                <a:sym typeface="Hammersmith One"/>
              </a:rPr>
              <a:t>Entities</a:t>
            </a:r>
            <a:endParaRPr b="1" sz="2000">
              <a:solidFill>
                <a:srgbClr val="0F0F0F"/>
              </a:solidFill>
              <a:latin typeface="Hammersmith One"/>
              <a:ea typeface="Hammersmith One"/>
              <a:cs typeface="Hammersmith One"/>
              <a:sym typeface="Hammersmith One"/>
            </a:endParaRPr>
          </a:p>
        </p:txBody>
      </p:sp>
      <p:sp>
        <p:nvSpPr>
          <p:cNvPr id="414" name="Google Shape;414;p33"/>
          <p:cNvSpPr/>
          <p:nvPr/>
        </p:nvSpPr>
        <p:spPr>
          <a:xfrm>
            <a:off x="7348896" y="2573656"/>
            <a:ext cx="572700" cy="5727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5" name="Google Shape;415;p33"/>
          <p:cNvCxnSpPr/>
          <p:nvPr/>
        </p:nvCxnSpPr>
        <p:spPr>
          <a:xfrm flipH="1" rot="10800000">
            <a:off x="0" y="2891150"/>
            <a:ext cx="3261000" cy="14400"/>
          </a:xfrm>
          <a:prstGeom prst="straightConnector1">
            <a:avLst/>
          </a:prstGeom>
          <a:noFill/>
          <a:ln cap="flat" cmpd="sng" w="19050">
            <a:solidFill>
              <a:schemeClr val="dk1"/>
            </a:solidFill>
            <a:prstDash val="solid"/>
            <a:round/>
            <a:headEnd len="med" w="med" type="none"/>
            <a:tailEnd len="med" w="med" type="none"/>
          </a:ln>
        </p:spPr>
      </p:cxnSp>
      <p:sp>
        <p:nvSpPr>
          <p:cNvPr id="416" name="Google Shape;416;p33"/>
          <p:cNvSpPr/>
          <p:nvPr/>
        </p:nvSpPr>
        <p:spPr>
          <a:xfrm>
            <a:off x="7429888" y="2654663"/>
            <a:ext cx="410700" cy="4107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33"/>
          <p:cNvSpPr/>
          <p:nvPr/>
        </p:nvSpPr>
        <p:spPr>
          <a:xfrm flipH="1">
            <a:off x="7385563" y="2609686"/>
            <a:ext cx="499375" cy="500653"/>
          </a:xfrm>
          <a:custGeom>
            <a:rect b="b" l="l" r="r" t="t"/>
            <a:pathLst>
              <a:path extrusionOk="0" h="10343" w="10315">
                <a:moveTo>
                  <a:pt x="5102" y="670"/>
                </a:moveTo>
                <a:cubicBezTo>
                  <a:pt x="5604" y="670"/>
                  <a:pt x="6022" y="1088"/>
                  <a:pt x="6022" y="1562"/>
                </a:cubicBezTo>
                <a:cubicBezTo>
                  <a:pt x="6022" y="2063"/>
                  <a:pt x="5604" y="2481"/>
                  <a:pt x="5102" y="2481"/>
                </a:cubicBezTo>
                <a:cubicBezTo>
                  <a:pt x="4600" y="2481"/>
                  <a:pt x="4182" y="2063"/>
                  <a:pt x="4182" y="1562"/>
                </a:cubicBezTo>
                <a:cubicBezTo>
                  <a:pt x="4182" y="1088"/>
                  <a:pt x="4600" y="670"/>
                  <a:pt x="5102" y="670"/>
                </a:cubicBezTo>
                <a:close/>
                <a:moveTo>
                  <a:pt x="1757" y="1896"/>
                </a:moveTo>
                <a:cubicBezTo>
                  <a:pt x="2063" y="1896"/>
                  <a:pt x="2342" y="2175"/>
                  <a:pt x="2342" y="2481"/>
                </a:cubicBezTo>
                <a:cubicBezTo>
                  <a:pt x="2342" y="2788"/>
                  <a:pt x="2063" y="3067"/>
                  <a:pt x="1757" y="3067"/>
                </a:cubicBezTo>
                <a:cubicBezTo>
                  <a:pt x="1422" y="3067"/>
                  <a:pt x="1143" y="2788"/>
                  <a:pt x="1143" y="2481"/>
                </a:cubicBezTo>
                <a:cubicBezTo>
                  <a:pt x="1143" y="2119"/>
                  <a:pt x="1422" y="1896"/>
                  <a:pt x="1757" y="1896"/>
                </a:cubicBezTo>
                <a:close/>
                <a:moveTo>
                  <a:pt x="8447" y="1896"/>
                </a:moveTo>
                <a:cubicBezTo>
                  <a:pt x="8781" y="1896"/>
                  <a:pt x="9032" y="2175"/>
                  <a:pt x="9032" y="2481"/>
                </a:cubicBezTo>
                <a:cubicBezTo>
                  <a:pt x="9032" y="2788"/>
                  <a:pt x="8753" y="3067"/>
                  <a:pt x="8447" y="3067"/>
                </a:cubicBezTo>
                <a:cubicBezTo>
                  <a:pt x="8112" y="3067"/>
                  <a:pt x="7834" y="2788"/>
                  <a:pt x="7834" y="2481"/>
                </a:cubicBezTo>
                <a:cubicBezTo>
                  <a:pt x="7834" y="2119"/>
                  <a:pt x="8112" y="1896"/>
                  <a:pt x="8447" y="1896"/>
                </a:cubicBezTo>
                <a:close/>
                <a:moveTo>
                  <a:pt x="1701" y="3624"/>
                </a:moveTo>
                <a:cubicBezTo>
                  <a:pt x="2370" y="3624"/>
                  <a:pt x="2927" y="4182"/>
                  <a:pt x="2927" y="4851"/>
                </a:cubicBezTo>
                <a:lnTo>
                  <a:pt x="2927" y="6412"/>
                </a:lnTo>
                <a:cubicBezTo>
                  <a:pt x="2955" y="6635"/>
                  <a:pt x="2816" y="6719"/>
                  <a:pt x="2649" y="6719"/>
                </a:cubicBezTo>
                <a:cubicBezTo>
                  <a:pt x="2481" y="6719"/>
                  <a:pt x="2342" y="6858"/>
                  <a:pt x="2342" y="7053"/>
                </a:cubicBezTo>
                <a:lnTo>
                  <a:pt x="2342" y="8865"/>
                </a:lnTo>
                <a:cubicBezTo>
                  <a:pt x="2342" y="9032"/>
                  <a:pt x="2203" y="9172"/>
                  <a:pt x="2035" y="9172"/>
                </a:cubicBezTo>
                <a:lnTo>
                  <a:pt x="1422" y="9172"/>
                </a:lnTo>
                <a:cubicBezTo>
                  <a:pt x="1255" y="9172"/>
                  <a:pt x="1116" y="9032"/>
                  <a:pt x="1116" y="8865"/>
                </a:cubicBezTo>
                <a:lnTo>
                  <a:pt x="1116" y="7053"/>
                </a:lnTo>
                <a:cubicBezTo>
                  <a:pt x="1116" y="6858"/>
                  <a:pt x="976" y="6719"/>
                  <a:pt x="809" y="6719"/>
                </a:cubicBezTo>
                <a:cubicBezTo>
                  <a:pt x="642" y="6719"/>
                  <a:pt x="502" y="6579"/>
                  <a:pt x="502" y="6412"/>
                </a:cubicBezTo>
                <a:lnTo>
                  <a:pt x="502" y="4851"/>
                </a:lnTo>
                <a:cubicBezTo>
                  <a:pt x="502" y="4182"/>
                  <a:pt x="1060" y="3624"/>
                  <a:pt x="1701" y="3624"/>
                </a:cubicBezTo>
                <a:close/>
                <a:moveTo>
                  <a:pt x="8391" y="3624"/>
                </a:moveTo>
                <a:cubicBezTo>
                  <a:pt x="9060" y="3624"/>
                  <a:pt x="9618" y="4182"/>
                  <a:pt x="9618" y="4851"/>
                </a:cubicBezTo>
                <a:lnTo>
                  <a:pt x="9618" y="6440"/>
                </a:lnTo>
                <a:lnTo>
                  <a:pt x="9645" y="6440"/>
                </a:lnTo>
                <a:cubicBezTo>
                  <a:pt x="9645" y="6635"/>
                  <a:pt x="9506" y="6774"/>
                  <a:pt x="9339" y="6774"/>
                </a:cubicBezTo>
                <a:cubicBezTo>
                  <a:pt x="9172" y="6774"/>
                  <a:pt x="9032" y="6914"/>
                  <a:pt x="9032" y="7081"/>
                </a:cubicBezTo>
                <a:lnTo>
                  <a:pt x="9032" y="8893"/>
                </a:lnTo>
                <a:cubicBezTo>
                  <a:pt x="9032" y="9060"/>
                  <a:pt x="8893" y="9199"/>
                  <a:pt x="8726" y="9199"/>
                </a:cubicBezTo>
                <a:lnTo>
                  <a:pt x="8112" y="9199"/>
                </a:lnTo>
                <a:cubicBezTo>
                  <a:pt x="7945" y="9199"/>
                  <a:pt x="7806" y="9060"/>
                  <a:pt x="7806" y="8893"/>
                </a:cubicBezTo>
                <a:lnTo>
                  <a:pt x="7806" y="7053"/>
                </a:lnTo>
                <a:cubicBezTo>
                  <a:pt x="7806" y="6858"/>
                  <a:pt x="7666" y="6719"/>
                  <a:pt x="7499" y="6719"/>
                </a:cubicBezTo>
                <a:cubicBezTo>
                  <a:pt x="7332" y="6719"/>
                  <a:pt x="7192" y="6579"/>
                  <a:pt x="7192" y="6412"/>
                </a:cubicBezTo>
                <a:lnTo>
                  <a:pt x="7192" y="4851"/>
                </a:lnTo>
                <a:cubicBezTo>
                  <a:pt x="7192" y="4182"/>
                  <a:pt x="7750" y="3624"/>
                  <a:pt x="8391" y="3624"/>
                </a:cubicBezTo>
                <a:close/>
                <a:moveTo>
                  <a:pt x="5381" y="3095"/>
                </a:moveTo>
                <a:cubicBezTo>
                  <a:pt x="6077" y="3234"/>
                  <a:pt x="6635" y="3875"/>
                  <a:pt x="6635" y="4600"/>
                </a:cubicBezTo>
                <a:lnTo>
                  <a:pt x="6635" y="6440"/>
                </a:lnTo>
                <a:cubicBezTo>
                  <a:pt x="6663" y="6635"/>
                  <a:pt x="6523" y="6719"/>
                  <a:pt x="6356" y="6719"/>
                </a:cubicBezTo>
                <a:cubicBezTo>
                  <a:pt x="6161" y="6719"/>
                  <a:pt x="6022" y="6858"/>
                  <a:pt x="6022" y="7053"/>
                </a:cubicBezTo>
                <a:lnTo>
                  <a:pt x="6022" y="9478"/>
                </a:lnTo>
                <a:cubicBezTo>
                  <a:pt x="6022" y="9645"/>
                  <a:pt x="5882" y="9785"/>
                  <a:pt x="5715" y="9785"/>
                </a:cubicBezTo>
                <a:lnTo>
                  <a:pt x="4461" y="9785"/>
                </a:lnTo>
                <a:cubicBezTo>
                  <a:pt x="4293" y="9785"/>
                  <a:pt x="4154" y="9645"/>
                  <a:pt x="4154" y="9478"/>
                </a:cubicBezTo>
                <a:lnTo>
                  <a:pt x="4154" y="7053"/>
                </a:lnTo>
                <a:cubicBezTo>
                  <a:pt x="4154" y="6858"/>
                  <a:pt x="4015" y="6719"/>
                  <a:pt x="3847" y="6719"/>
                </a:cubicBezTo>
                <a:cubicBezTo>
                  <a:pt x="3652" y="6719"/>
                  <a:pt x="3513" y="6579"/>
                  <a:pt x="3513" y="6412"/>
                </a:cubicBezTo>
                <a:lnTo>
                  <a:pt x="3513" y="4851"/>
                </a:lnTo>
                <a:lnTo>
                  <a:pt x="3513" y="4600"/>
                </a:lnTo>
                <a:cubicBezTo>
                  <a:pt x="3513" y="3875"/>
                  <a:pt x="4043" y="3234"/>
                  <a:pt x="4739" y="3095"/>
                </a:cubicBezTo>
                <a:lnTo>
                  <a:pt x="4739" y="5185"/>
                </a:lnTo>
                <a:cubicBezTo>
                  <a:pt x="4739" y="5381"/>
                  <a:pt x="4879" y="5520"/>
                  <a:pt x="5046" y="5520"/>
                </a:cubicBezTo>
                <a:cubicBezTo>
                  <a:pt x="5241" y="5520"/>
                  <a:pt x="5381" y="5381"/>
                  <a:pt x="5381" y="5185"/>
                </a:cubicBezTo>
                <a:lnTo>
                  <a:pt x="5381" y="3095"/>
                </a:lnTo>
                <a:close/>
                <a:moveTo>
                  <a:pt x="5130" y="1"/>
                </a:moveTo>
                <a:cubicBezTo>
                  <a:pt x="4293" y="1"/>
                  <a:pt x="3624" y="670"/>
                  <a:pt x="3624" y="1506"/>
                </a:cubicBezTo>
                <a:cubicBezTo>
                  <a:pt x="3624" y="1952"/>
                  <a:pt x="3847" y="2370"/>
                  <a:pt x="4154" y="2649"/>
                </a:cubicBezTo>
                <a:cubicBezTo>
                  <a:pt x="3736" y="2872"/>
                  <a:pt x="3373" y="3234"/>
                  <a:pt x="3206" y="3652"/>
                </a:cubicBezTo>
                <a:cubicBezTo>
                  <a:pt x="3067" y="3485"/>
                  <a:pt x="2900" y="3346"/>
                  <a:pt x="2677" y="3234"/>
                </a:cubicBezTo>
                <a:cubicBezTo>
                  <a:pt x="2900" y="3039"/>
                  <a:pt x="3039" y="2732"/>
                  <a:pt x="3039" y="2398"/>
                </a:cubicBezTo>
                <a:cubicBezTo>
                  <a:pt x="3039" y="1757"/>
                  <a:pt x="2481" y="1199"/>
                  <a:pt x="1812" y="1199"/>
                </a:cubicBezTo>
                <a:cubicBezTo>
                  <a:pt x="1143" y="1199"/>
                  <a:pt x="586" y="1757"/>
                  <a:pt x="586" y="2398"/>
                </a:cubicBezTo>
                <a:cubicBezTo>
                  <a:pt x="586" y="2732"/>
                  <a:pt x="725" y="3039"/>
                  <a:pt x="948" y="3234"/>
                </a:cubicBezTo>
                <a:cubicBezTo>
                  <a:pt x="391" y="3569"/>
                  <a:pt x="1" y="4154"/>
                  <a:pt x="1" y="4851"/>
                </a:cubicBezTo>
                <a:lnTo>
                  <a:pt x="1" y="6412"/>
                </a:lnTo>
                <a:cubicBezTo>
                  <a:pt x="1" y="6802"/>
                  <a:pt x="251" y="7137"/>
                  <a:pt x="586" y="7276"/>
                </a:cubicBezTo>
                <a:lnTo>
                  <a:pt x="586" y="8865"/>
                </a:lnTo>
                <a:cubicBezTo>
                  <a:pt x="586" y="9339"/>
                  <a:pt x="1004" y="9757"/>
                  <a:pt x="1506" y="9757"/>
                </a:cubicBezTo>
                <a:lnTo>
                  <a:pt x="2091" y="9757"/>
                </a:lnTo>
                <a:cubicBezTo>
                  <a:pt x="2593" y="9757"/>
                  <a:pt x="3011" y="9339"/>
                  <a:pt x="3011" y="8865"/>
                </a:cubicBezTo>
                <a:lnTo>
                  <a:pt x="3011" y="7276"/>
                </a:lnTo>
                <a:cubicBezTo>
                  <a:pt x="3095" y="7248"/>
                  <a:pt x="3206" y="7192"/>
                  <a:pt x="3318" y="7109"/>
                </a:cubicBezTo>
                <a:cubicBezTo>
                  <a:pt x="3429" y="7192"/>
                  <a:pt x="3485" y="7248"/>
                  <a:pt x="3624" y="7276"/>
                </a:cubicBezTo>
                <a:lnTo>
                  <a:pt x="3624" y="9450"/>
                </a:lnTo>
                <a:cubicBezTo>
                  <a:pt x="3624" y="9924"/>
                  <a:pt x="4043" y="10342"/>
                  <a:pt x="4544" y="10342"/>
                </a:cubicBezTo>
                <a:lnTo>
                  <a:pt x="5799" y="10342"/>
                </a:lnTo>
                <a:cubicBezTo>
                  <a:pt x="6273" y="10342"/>
                  <a:pt x="6691" y="9924"/>
                  <a:pt x="6691" y="9450"/>
                </a:cubicBezTo>
                <a:lnTo>
                  <a:pt x="6691" y="7276"/>
                </a:lnTo>
                <a:cubicBezTo>
                  <a:pt x="6802" y="7248"/>
                  <a:pt x="6914" y="7192"/>
                  <a:pt x="6997" y="7109"/>
                </a:cubicBezTo>
                <a:cubicBezTo>
                  <a:pt x="7109" y="7192"/>
                  <a:pt x="7192" y="7248"/>
                  <a:pt x="7332" y="7276"/>
                </a:cubicBezTo>
                <a:lnTo>
                  <a:pt x="7332" y="8865"/>
                </a:lnTo>
                <a:cubicBezTo>
                  <a:pt x="7332" y="9339"/>
                  <a:pt x="7750" y="9757"/>
                  <a:pt x="8224" y="9757"/>
                </a:cubicBezTo>
                <a:lnTo>
                  <a:pt x="8809" y="9757"/>
                </a:lnTo>
                <a:cubicBezTo>
                  <a:pt x="9311" y="9757"/>
                  <a:pt x="9729" y="9339"/>
                  <a:pt x="9729" y="8865"/>
                </a:cubicBezTo>
                <a:lnTo>
                  <a:pt x="9729" y="7276"/>
                </a:lnTo>
                <a:cubicBezTo>
                  <a:pt x="10064" y="7137"/>
                  <a:pt x="10314" y="6830"/>
                  <a:pt x="10314" y="6412"/>
                </a:cubicBezTo>
                <a:lnTo>
                  <a:pt x="10314" y="4851"/>
                </a:lnTo>
                <a:cubicBezTo>
                  <a:pt x="10287" y="4210"/>
                  <a:pt x="9896" y="3596"/>
                  <a:pt x="9339" y="3318"/>
                </a:cubicBezTo>
                <a:cubicBezTo>
                  <a:pt x="9562" y="3095"/>
                  <a:pt x="9701" y="2788"/>
                  <a:pt x="9701" y="2481"/>
                </a:cubicBezTo>
                <a:cubicBezTo>
                  <a:pt x="9701" y="1812"/>
                  <a:pt x="9144" y="1255"/>
                  <a:pt x="8475" y="1255"/>
                </a:cubicBezTo>
                <a:cubicBezTo>
                  <a:pt x="7806" y="1255"/>
                  <a:pt x="7248" y="1812"/>
                  <a:pt x="7248" y="2481"/>
                </a:cubicBezTo>
                <a:cubicBezTo>
                  <a:pt x="7248" y="2788"/>
                  <a:pt x="7388" y="3095"/>
                  <a:pt x="7611" y="3318"/>
                </a:cubicBezTo>
                <a:cubicBezTo>
                  <a:pt x="7388" y="3429"/>
                  <a:pt x="7220" y="3569"/>
                  <a:pt x="7081" y="3736"/>
                </a:cubicBezTo>
                <a:cubicBezTo>
                  <a:pt x="6969" y="3485"/>
                  <a:pt x="6802" y="3290"/>
                  <a:pt x="6635" y="3067"/>
                </a:cubicBezTo>
                <a:cubicBezTo>
                  <a:pt x="6496" y="2927"/>
                  <a:pt x="6300" y="2788"/>
                  <a:pt x="6105" y="2677"/>
                </a:cubicBezTo>
                <a:cubicBezTo>
                  <a:pt x="6440" y="2370"/>
                  <a:pt x="6663" y="1952"/>
                  <a:pt x="6663" y="1534"/>
                </a:cubicBezTo>
                <a:cubicBezTo>
                  <a:pt x="6663" y="1116"/>
                  <a:pt x="6496" y="725"/>
                  <a:pt x="6217" y="447"/>
                </a:cubicBezTo>
                <a:cubicBezTo>
                  <a:pt x="5938" y="168"/>
                  <a:pt x="5520" y="1"/>
                  <a:pt x="513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33"/>
          <p:cNvSpPr/>
          <p:nvPr/>
        </p:nvSpPr>
        <p:spPr>
          <a:xfrm>
            <a:off x="902225" y="2661525"/>
            <a:ext cx="572700" cy="5649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3"/>
          <p:cNvSpPr/>
          <p:nvPr/>
        </p:nvSpPr>
        <p:spPr>
          <a:xfrm>
            <a:off x="1004225" y="2747775"/>
            <a:ext cx="368700" cy="4002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3"/>
          <p:cNvSpPr/>
          <p:nvPr/>
        </p:nvSpPr>
        <p:spPr>
          <a:xfrm>
            <a:off x="986220" y="2732302"/>
            <a:ext cx="404717" cy="431140"/>
          </a:xfrm>
          <a:custGeom>
            <a:rect b="b" l="l" r="r" t="t"/>
            <a:pathLst>
              <a:path extrusionOk="0" h="11957" w="11973">
                <a:moveTo>
                  <a:pt x="5986" y="748"/>
                </a:moveTo>
                <a:lnTo>
                  <a:pt x="8003" y="1756"/>
                </a:lnTo>
                <a:lnTo>
                  <a:pt x="5986" y="2796"/>
                </a:lnTo>
                <a:lnTo>
                  <a:pt x="4002" y="1756"/>
                </a:lnTo>
                <a:lnTo>
                  <a:pt x="5986" y="748"/>
                </a:lnTo>
                <a:close/>
                <a:moveTo>
                  <a:pt x="3561" y="2324"/>
                </a:moveTo>
                <a:lnTo>
                  <a:pt x="5671" y="3395"/>
                </a:lnTo>
                <a:lnTo>
                  <a:pt x="5671" y="6136"/>
                </a:lnTo>
                <a:lnTo>
                  <a:pt x="3561" y="5064"/>
                </a:lnTo>
                <a:lnTo>
                  <a:pt x="3561" y="2324"/>
                </a:lnTo>
                <a:close/>
                <a:moveTo>
                  <a:pt x="8475" y="2324"/>
                </a:moveTo>
                <a:lnTo>
                  <a:pt x="8475" y="5064"/>
                </a:lnTo>
                <a:lnTo>
                  <a:pt x="6364" y="6136"/>
                </a:lnTo>
                <a:lnTo>
                  <a:pt x="6364" y="3395"/>
                </a:lnTo>
                <a:lnTo>
                  <a:pt x="8475" y="2324"/>
                </a:lnTo>
                <a:close/>
                <a:moveTo>
                  <a:pt x="3214" y="5663"/>
                </a:moveTo>
                <a:lnTo>
                  <a:pt x="5230" y="6703"/>
                </a:lnTo>
                <a:lnTo>
                  <a:pt x="3214" y="7711"/>
                </a:lnTo>
                <a:lnTo>
                  <a:pt x="1166" y="6703"/>
                </a:lnTo>
                <a:lnTo>
                  <a:pt x="3214" y="5663"/>
                </a:lnTo>
                <a:close/>
                <a:moveTo>
                  <a:pt x="8822" y="5663"/>
                </a:moveTo>
                <a:lnTo>
                  <a:pt x="10870" y="6703"/>
                </a:lnTo>
                <a:lnTo>
                  <a:pt x="8822" y="7711"/>
                </a:lnTo>
                <a:lnTo>
                  <a:pt x="6837" y="6703"/>
                </a:lnTo>
                <a:lnTo>
                  <a:pt x="8822" y="5663"/>
                </a:lnTo>
                <a:close/>
                <a:moveTo>
                  <a:pt x="5671" y="7238"/>
                </a:moveTo>
                <a:lnTo>
                  <a:pt x="5671" y="9948"/>
                </a:lnTo>
                <a:lnTo>
                  <a:pt x="3561" y="11019"/>
                </a:lnTo>
                <a:lnTo>
                  <a:pt x="3561" y="8309"/>
                </a:lnTo>
                <a:lnTo>
                  <a:pt x="5671" y="7238"/>
                </a:lnTo>
                <a:close/>
                <a:moveTo>
                  <a:pt x="11311" y="7238"/>
                </a:moveTo>
                <a:lnTo>
                  <a:pt x="11311" y="10011"/>
                </a:lnTo>
                <a:lnTo>
                  <a:pt x="9200" y="11050"/>
                </a:lnTo>
                <a:lnTo>
                  <a:pt x="9200" y="8309"/>
                </a:lnTo>
                <a:lnTo>
                  <a:pt x="11311" y="7238"/>
                </a:lnTo>
                <a:close/>
                <a:moveTo>
                  <a:pt x="725" y="7270"/>
                </a:moveTo>
                <a:lnTo>
                  <a:pt x="2836" y="8341"/>
                </a:lnTo>
                <a:lnTo>
                  <a:pt x="2836" y="11082"/>
                </a:lnTo>
                <a:lnTo>
                  <a:pt x="725" y="10042"/>
                </a:lnTo>
                <a:lnTo>
                  <a:pt x="725" y="7270"/>
                </a:lnTo>
                <a:close/>
                <a:moveTo>
                  <a:pt x="6364" y="7270"/>
                </a:moveTo>
                <a:lnTo>
                  <a:pt x="8475" y="8341"/>
                </a:lnTo>
                <a:lnTo>
                  <a:pt x="8475" y="11082"/>
                </a:lnTo>
                <a:lnTo>
                  <a:pt x="6364" y="10042"/>
                </a:lnTo>
                <a:lnTo>
                  <a:pt x="6364" y="7270"/>
                </a:lnTo>
                <a:close/>
                <a:moveTo>
                  <a:pt x="5998" y="0"/>
                </a:moveTo>
                <a:cubicBezTo>
                  <a:pt x="5947" y="0"/>
                  <a:pt x="5892" y="8"/>
                  <a:pt x="5829" y="24"/>
                </a:cubicBezTo>
                <a:lnTo>
                  <a:pt x="3056" y="1441"/>
                </a:lnTo>
                <a:cubicBezTo>
                  <a:pt x="2930" y="1536"/>
                  <a:pt x="2836" y="1662"/>
                  <a:pt x="2836" y="1756"/>
                </a:cubicBezTo>
                <a:lnTo>
                  <a:pt x="2836" y="5064"/>
                </a:lnTo>
                <a:lnTo>
                  <a:pt x="221" y="6388"/>
                </a:lnTo>
                <a:cubicBezTo>
                  <a:pt x="95" y="6451"/>
                  <a:pt x="0" y="6577"/>
                  <a:pt x="0" y="6703"/>
                </a:cubicBezTo>
                <a:lnTo>
                  <a:pt x="0" y="10200"/>
                </a:lnTo>
                <a:cubicBezTo>
                  <a:pt x="0" y="10326"/>
                  <a:pt x="95" y="10420"/>
                  <a:pt x="221" y="10515"/>
                </a:cubicBezTo>
                <a:lnTo>
                  <a:pt x="3056" y="11933"/>
                </a:lnTo>
                <a:cubicBezTo>
                  <a:pt x="3088" y="11948"/>
                  <a:pt x="3135" y="11956"/>
                  <a:pt x="3190" y="11956"/>
                </a:cubicBezTo>
                <a:cubicBezTo>
                  <a:pt x="3245" y="11956"/>
                  <a:pt x="3308" y="11948"/>
                  <a:pt x="3371" y="11933"/>
                </a:cubicBezTo>
                <a:lnTo>
                  <a:pt x="5986" y="10578"/>
                </a:lnTo>
                <a:lnTo>
                  <a:pt x="8633" y="11933"/>
                </a:lnTo>
                <a:cubicBezTo>
                  <a:pt x="8680" y="11948"/>
                  <a:pt x="8727" y="11956"/>
                  <a:pt x="8779" y="11956"/>
                </a:cubicBezTo>
                <a:cubicBezTo>
                  <a:pt x="8830" y="11956"/>
                  <a:pt x="8885" y="11948"/>
                  <a:pt x="8948" y="11933"/>
                </a:cubicBezTo>
                <a:lnTo>
                  <a:pt x="11783" y="10515"/>
                </a:lnTo>
                <a:cubicBezTo>
                  <a:pt x="11909" y="10420"/>
                  <a:pt x="11972" y="10326"/>
                  <a:pt x="11972" y="10200"/>
                </a:cubicBezTo>
                <a:lnTo>
                  <a:pt x="11972" y="6703"/>
                </a:lnTo>
                <a:cubicBezTo>
                  <a:pt x="11972" y="6577"/>
                  <a:pt x="11941" y="6451"/>
                  <a:pt x="11783" y="6388"/>
                </a:cubicBezTo>
                <a:lnTo>
                  <a:pt x="9137" y="5064"/>
                </a:lnTo>
                <a:lnTo>
                  <a:pt x="9137" y="1756"/>
                </a:lnTo>
                <a:cubicBezTo>
                  <a:pt x="9137" y="1662"/>
                  <a:pt x="9074" y="1536"/>
                  <a:pt x="8948" y="1441"/>
                </a:cubicBezTo>
                <a:lnTo>
                  <a:pt x="6144" y="24"/>
                </a:lnTo>
                <a:cubicBezTo>
                  <a:pt x="6097" y="8"/>
                  <a:pt x="6049" y="0"/>
                  <a:pt x="599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3"/>
          <p:cNvSpPr txBox="1"/>
          <p:nvPr/>
        </p:nvSpPr>
        <p:spPr>
          <a:xfrm>
            <a:off x="748992" y="229026"/>
            <a:ext cx="170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a:t>
            </a:r>
            <a:endParaRPr b="1">
              <a:solidFill>
                <a:schemeClr val="dk1"/>
              </a:solidFill>
              <a:latin typeface="Hammersmith One"/>
              <a:ea typeface="Hammersmith One"/>
              <a:cs typeface="Hammersmith One"/>
              <a:sym typeface="Hammersmith One"/>
            </a:endParaRPr>
          </a:p>
        </p:txBody>
      </p:sp>
      <p:sp>
        <p:nvSpPr>
          <p:cNvPr id="422" name="Google Shape;422;p33"/>
          <p:cNvSpPr/>
          <p:nvPr/>
        </p:nvSpPr>
        <p:spPr>
          <a:xfrm>
            <a:off x="357608"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3"/>
          <p:cNvSpPr/>
          <p:nvPr/>
        </p:nvSpPr>
        <p:spPr>
          <a:xfrm>
            <a:off x="581516"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3"/>
          <p:cNvSpPr txBox="1"/>
          <p:nvPr>
            <p:ph idx="4294967295" type="title"/>
          </p:nvPr>
        </p:nvSpPr>
        <p:spPr>
          <a:xfrm>
            <a:off x="3224500" y="164625"/>
            <a:ext cx="794400" cy="6225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2600">
                <a:solidFill>
                  <a:schemeClr val="lt2"/>
                </a:solidFill>
              </a:rPr>
              <a:t>02</a:t>
            </a:r>
            <a:endParaRPr sz="2600">
              <a:solidFill>
                <a:schemeClr val="lt2"/>
              </a:solidFill>
            </a:endParaRPr>
          </a:p>
        </p:txBody>
      </p:sp>
      <p:pic>
        <p:nvPicPr>
          <p:cNvPr id="425" name="Google Shape;425;p33"/>
          <p:cNvPicPr preferRelativeResize="0"/>
          <p:nvPr/>
        </p:nvPicPr>
        <p:blipFill>
          <a:blip r:embed="rId3">
            <a:alphaModFix/>
          </a:blip>
          <a:stretch>
            <a:fillRect/>
          </a:stretch>
        </p:blipFill>
        <p:spPr>
          <a:xfrm>
            <a:off x="3163275" y="1327652"/>
            <a:ext cx="2659237" cy="3541959"/>
          </a:xfrm>
          <a:prstGeom prst="rect">
            <a:avLst/>
          </a:prstGeom>
          <a:noFill/>
          <a:ln>
            <a:noFill/>
          </a:ln>
        </p:spPr>
      </p:pic>
      <p:pic>
        <p:nvPicPr>
          <p:cNvPr id="426" name="Google Shape;426;p33"/>
          <p:cNvPicPr preferRelativeResize="0"/>
          <p:nvPr/>
        </p:nvPicPr>
        <p:blipFill>
          <a:blip r:embed="rId4">
            <a:alphaModFix/>
          </a:blip>
          <a:stretch>
            <a:fillRect/>
          </a:stretch>
        </p:blipFill>
        <p:spPr>
          <a:xfrm>
            <a:off x="3143400" y="1327650"/>
            <a:ext cx="2659226" cy="35419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p34"/>
          <p:cNvSpPr txBox="1"/>
          <p:nvPr>
            <p:ph type="ctrTitle"/>
          </p:nvPr>
        </p:nvSpPr>
        <p:spPr>
          <a:xfrm>
            <a:off x="3349420" y="178082"/>
            <a:ext cx="2490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DATA COLLECTION &amp; ANALYSIS</a:t>
            </a:r>
            <a:endParaRPr/>
          </a:p>
        </p:txBody>
      </p:sp>
      <p:sp>
        <p:nvSpPr>
          <p:cNvPr id="432" name="Google Shape;432;p34"/>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33" name="Google Shape;433;p34"/>
          <p:cNvSpPr txBox="1"/>
          <p:nvPr/>
        </p:nvSpPr>
        <p:spPr>
          <a:xfrm>
            <a:off x="748992" y="229026"/>
            <a:ext cx="170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a:t>
            </a:r>
            <a:endParaRPr b="1">
              <a:solidFill>
                <a:schemeClr val="dk1"/>
              </a:solidFill>
              <a:latin typeface="Hammersmith One"/>
              <a:ea typeface="Hammersmith One"/>
              <a:cs typeface="Hammersmith One"/>
              <a:sym typeface="Hammersmith One"/>
            </a:endParaRPr>
          </a:p>
        </p:txBody>
      </p:sp>
      <p:sp>
        <p:nvSpPr>
          <p:cNvPr id="434" name="Google Shape;434;p34"/>
          <p:cNvSpPr/>
          <p:nvPr/>
        </p:nvSpPr>
        <p:spPr>
          <a:xfrm>
            <a:off x="357608"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581516"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36" name="Google Shape;436;p34"/>
          <p:cNvGrpSpPr/>
          <p:nvPr/>
        </p:nvGrpSpPr>
        <p:grpSpPr>
          <a:xfrm>
            <a:off x="845710" y="1702992"/>
            <a:ext cx="891867" cy="1236766"/>
            <a:chOff x="1978500" y="913625"/>
            <a:chExt cx="1213425" cy="1682675"/>
          </a:xfrm>
        </p:grpSpPr>
        <p:sp>
          <p:nvSpPr>
            <p:cNvPr id="437" name="Google Shape;437;p34"/>
            <p:cNvSpPr/>
            <p:nvPr/>
          </p:nvSpPr>
          <p:spPr>
            <a:xfrm>
              <a:off x="1978500" y="947025"/>
              <a:ext cx="1113200" cy="1412375"/>
            </a:xfrm>
            <a:custGeom>
              <a:rect b="b" l="l" r="r" t="t"/>
              <a:pathLst>
                <a:path extrusionOk="0" h="56495" w="44528">
                  <a:moveTo>
                    <a:pt x="21929" y="1"/>
                  </a:moveTo>
                  <a:lnTo>
                    <a:pt x="20775" y="61"/>
                  </a:lnTo>
                  <a:lnTo>
                    <a:pt x="19682" y="122"/>
                  </a:lnTo>
                  <a:lnTo>
                    <a:pt x="18528" y="304"/>
                  </a:lnTo>
                  <a:lnTo>
                    <a:pt x="17434" y="486"/>
                  </a:lnTo>
                  <a:lnTo>
                    <a:pt x="16341" y="729"/>
                  </a:lnTo>
                  <a:lnTo>
                    <a:pt x="15308" y="1033"/>
                  </a:lnTo>
                  <a:lnTo>
                    <a:pt x="14275" y="1337"/>
                  </a:lnTo>
                  <a:lnTo>
                    <a:pt x="13243" y="1762"/>
                  </a:lnTo>
                  <a:lnTo>
                    <a:pt x="12271" y="2187"/>
                  </a:lnTo>
                  <a:lnTo>
                    <a:pt x="11299" y="2613"/>
                  </a:lnTo>
                  <a:lnTo>
                    <a:pt x="10388" y="3159"/>
                  </a:lnTo>
                  <a:lnTo>
                    <a:pt x="9477" y="3706"/>
                  </a:lnTo>
                  <a:lnTo>
                    <a:pt x="8565" y="4253"/>
                  </a:lnTo>
                  <a:lnTo>
                    <a:pt x="7776" y="4921"/>
                  </a:lnTo>
                  <a:lnTo>
                    <a:pt x="6925" y="5528"/>
                  </a:lnTo>
                  <a:lnTo>
                    <a:pt x="6196" y="6257"/>
                  </a:lnTo>
                  <a:lnTo>
                    <a:pt x="5467" y="6986"/>
                  </a:lnTo>
                  <a:lnTo>
                    <a:pt x="4738" y="7776"/>
                  </a:lnTo>
                  <a:lnTo>
                    <a:pt x="4131" y="8566"/>
                  </a:lnTo>
                  <a:lnTo>
                    <a:pt x="3523" y="9416"/>
                  </a:lnTo>
                  <a:lnTo>
                    <a:pt x="2916" y="10267"/>
                  </a:lnTo>
                  <a:lnTo>
                    <a:pt x="2430" y="11178"/>
                  </a:lnTo>
                  <a:lnTo>
                    <a:pt x="1944" y="12150"/>
                  </a:lnTo>
                  <a:lnTo>
                    <a:pt x="1519" y="13122"/>
                  </a:lnTo>
                  <a:lnTo>
                    <a:pt x="1154" y="14094"/>
                  </a:lnTo>
                  <a:lnTo>
                    <a:pt x="790" y="15126"/>
                  </a:lnTo>
                  <a:lnTo>
                    <a:pt x="547" y="16159"/>
                  </a:lnTo>
                  <a:lnTo>
                    <a:pt x="304" y="17252"/>
                  </a:lnTo>
                  <a:lnTo>
                    <a:pt x="122" y="18346"/>
                  </a:lnTo>
                  <a:lnTo>
                    <a:pt x="61" y="19439"/>
                  </a:lnTo>
                  <a:lnTo>
                    <a:pt x="0" y="20593"/>
                  </a:lnTo>
                  <a:lnTo>
                    <a:pt x="0" y="21748"/>
                  </a:lnTo>
                  <a:lnTo>
                    <a:pt x="61" y="22780"/>
                  </a:lnTo>
                  <a:lnTo>
                    <a:pt x="122" y="23813"/>
                  </a:lnTo>
                  <a:lnTo>
                    <a:pt x="243" y="24785"/>
                  </a:lnTo>
                  <a:lnTo>
                    <a:pt x="425" y="25696"/>
                  </a:lnTo>
                  <a:lnTo>
                    <a:pt x="608" y="26607"/>
                  </a:lnTo>
                  <a:lnTo>
                    <a:pt x="851" y="27458"/>
                  </a:lnTo>
                  <a:lnTo>
                    <a:pt x="1094" y="28308"/>
                  </a:lnTo>
                  <a:lnTo>
                    <a:pt x="1337" y="29159"/>
                  </a:lnTo>
                  <a:lnTo>
                    <a:pt x="2005" y="30738"/>
                  </a:lnTo>
                  <a:lnTo>
                    <a:pt x="2794" y="32196"/>
                  </a:lnTo>
                  <a:lnTo>
                    <a:pt x="3645" y="33593"/>
                  </a:lnTo>
                  <a:lnTo>
                    <a:pt x="4617" y="34990"/>
                  </a:lnTo>
                  <a:lnTo>
                    <a:pt x="5650" y="36327"/>
                  </a:lnTo>
                  <a:lnTo>
                    <a:pt x="6743" y="37602"/>
                  </a:lnTo>
                  <a:lnTo>
                    <a:pt x="7897" y="38878"/>
                  </a:lnTo>
                  <a:lnTo>
                    <a:pt x="9112" y="40093"/>
                  </a:lnTo>
                  <a:lnTo>
                    <a:pt x="11663" y="42705"/>
                  </a:lnTo>
                  <a:lnTo>
                    <a:pt x="14336" y="45378"/>
                  </a:lnTo>
                  <a:lnTo>
                    <a:pt x="15308" y="46410"/>
                  </a:lnTo>
                  <a:lnTo>
                    <a:pt x="16219" y="47565"/>
                  </a:lnTo>
                  <a:lnTo>
                    <a:pt x="17070" y="48780"/>
                  </a:lnTo>
                  <a:lnTo>
                    <a:pt x="17434" y="49387"/>
                  </a:lnTo>
                  <a:lnTo>
                    <a:pt x="17738" y="49994"/>
                  </a:lnTo>
                  <a:lnTo>
                    <a:pt x="17981" y="50602"/>
                  </a:lnTo>
                  <a:lnTo>
                    <a:pt x="18163" y="51270"/>
                  </a:lnTo>
                  <a:lnTo>
                    <a:pt x="18406" y="52910"/>
                  </a:lnTo>
                  <a:lnTo>
                    <a:pt x="18588" y="53700"/>
                  </a:lnTo>
                  <a:lnTo>
                    <a:pt x="18710" y="54429"/>
                  </a:lnTo>
                  <a:lnTo>
                    <a:pt x="18892" y="54976"/>
                  </a:lnTo>
                  <a:lnTo>
                    <a:pt x="19014" y="55219"/>
                  </a:lnTo>
                  <a:lnTo>
                    <a:pt x="19135" y="55401"/>
                  </a:lnTo>
                  <a:lnTo>
                    <a:pt x="19500" y="55826"/>
                  </a:lnTo>
                  <a:lnTo>
                    <a:pt x="19925" y="56069"/>
                  </a:lnTo>
                  <a:lnTo>
                    <a:pt x="20411" y="56312"/>
                  </a:lnTo>
                  <a:lnTo>
                    <a:pt x="20958" y="56434"/>
                  </a:lnTo>
                  <a:lnTo>
                    <a:pt x="21504" y="56494"/>
                  </a:lnTo>
                  <a:lnTo>
                    <a:pt x="22051" y="56434"/>
                  </a:lnTo>
                  <a:lnTo>
                    <a:pt x="22658" y="56373"/>
                  </a:lnTo>
                  <a:lnTo>
                    <a:pt x="23266" y="56251"/>
                  </a:lnTo>
                  <a:lnTo>
                    <a:pt x="23873" y="56069"/>
                  </a:lnTo>
                  <a:lnTo>
                    <a:pt x="24481" y="55826"/>
                  </a:lnTo>
                  <a:lnTo>
                    <a:pt x="25635" y="55279"/>
                  </a:lnTo>
                  <a:lnTo>
                    <a:pt x="26789" y="54672"/>
                  </a:lnTo>
                  <a:lnTo>
                    <a:pt x="27761" y="54004"/>
                  </a:lnTo>
                  <a:lnTo>
                    <a:pt x="28672" y="53275"/>
                  </a:lnTo>
                  <a:lnTo>
                    <a:pt x="29584" y="52485"/>
                  </a:lnTo>
                  <a:lnTo>
                    <a:pt x="30373" y="51635"/>
                  </a:lnTo>
                  <a:lnTo>
                    <a:pt x="31163" y="50784"/>
                  </a:lnTo>
                  <a:lnTo>
                    <a:pt x="32682" y="48962"/>
                  </a:lnTo>
                  <a:lnTo>
                    <a:pt x="34139" y="47079"/>
                  </a:lnTo>
                  <a:lnTo>
                    <a:pt x="36266" y="44284"/>
                  </a:lnTo>
                  <a:lnTo>
                    <a:pt x="37298" y="42826"/>
                  </a:lnTo>
                  <a:lnTo>
                    <a:pt x="38209" y="41429"/>
                  </a:lnTo>
                  <a:lnTo>
                    <a:pt x="39121" y="39971"/>
                  </a:lnTo>
                  <a:lnTo>
                    <a:pt x="40032" y="38513"/>
                  </a:lnTo>
                  <a:lnTo>
                    <a:pt x="40822" y="37056"/>
                  </a:lnTo>
                  <a:lnTo>
                    <a:pt x="41551" y="35598"/>
                  </a:lnTo>
                  <a:lnTo>
                    <a:pt x="42219" y="34018"/>
                  </a:lnTo>
                  <a:lnTo>
                    <a:pt x="42826" y="32500"/>
                  </a:lnTo>
                  <a:lnTo>
                    <a:pt x="43312" y="30920"/>
                  </a:lnTo>
                  <a:lnTo>
                    <a:pt x="43798" y="29280"/>
                  </a:lnTo>
                  <a:lnTo>
                    <a:pt x="44102" y="27579"/>
                  </a:lnTo>
                  <a:lnTo>
                    <a:pt x="44345" y="25878"/>
                  </a:lnTo>
                  <a:lnTo>
                    <a:pt x="44527" y="24117"/>
                  </a:lnTo>
                  <a:lnTo>
                    <a:pt x="44527" y="22294"/>
                  </a:lnTo>
                  <a:lnTo>
                    <a:pt x="44527" y="21079"/>
                  </a:lnTo>
                  <a:lnTo>
                    <a:pt x="44406" y="19864"/>
                  </a:lnTo>
                  <a:lnTo>
                    <a:pt x="44284" y="18710"/>
                  </a:lnTo>
                  <a:lnTo>
                    <a:pt x="44102" y="17556"/>
                  </a:lnTo>
                  <a:lnTo>
                    <a:pt x="43859" y="16463"/>
                  </a:lnTo>
                  <a:lnTo>
                    <a:pt x="43555" y="15369"/>
                  </a:lnTo>
                  <a:lnTo>
                    <a:pt x="43191" y="14276"/>
                  </a:lnTo>
                  <a:lnTo>
                    <a:pt x="42826" y="13243"/>
                  </a:lnTo>
                  <a:lnTo>
                    <a:pt x="42401" y="12271"/>
                  </a:lnTo>
                  <a:lnTo>
                    <a:pt x="41915" y="11299"/>
                  </a:lnTo>
                  <a:lnTo>
                    <a:pt x="41368" y="10327"/>
                  </a:lnTo>
                  <a:lnTo>
                    <a:pt x="40822" y="9416"/>
                  </a:lnTo>
                  <a:lnTo>
                    <a:pt x="40214" y="8566"/>
                  </a:lnTo>
                  <a:lnTo>
                    <a:pt x="39546" y="7715"/>
                  </a:lnTo>
                  <a:lnTo>
                    <a:pt x="38878" y="6926"/>
                  </a:lnTo>
                  <a:lnTo>
                    <a:pt x="38149" y="6136"/>
                  </a:lnTo>
                  <a:lnTo>
                    <a:pt x="37359" y="5468"/>
                  </a:lnTo>
                  <a:lnTo>
                    <a:pt x="36569" y="4739"/>
                  </a:lnTo>
                  <a:lnTo>
                    <a:pt x="35719" y="4131"/>
                  </a:lnTo>
                  <a:lnTo>
                    <a:pt x="34868" y="3524"/>
                  </a:lnTo>
                  <a:lnTo>
                    <a:pt x="33957" y="2977"/>
                  </a:lnTo>
                  <a:lnTo>
                    <a:pt x="32985" y="2430"/>
                  </a:lnTo>
                  <a:lnTo>
                    <a:pt x="32013" y="1944"/>
                  </a:lnTo>
                  <a:lnTo>
                    <a:pt x="30981" y="1519"/>
                  </a:lnTo>
                  <a:lnTo>
                    <a:pt x="29948" y="1155"/>
                  </a:lnTo>
                  <a:lnTo>
                    <a:pt x="28915" y="851"/>
                  </a:lnTo>
                  <a:lnTo>
                    <a:pt x="27822" y="547"/>
                  </a:lnTo>
                  <a:lnTo>
                    <a:pt x="26668" y="365"/>
                  </a:lnTo>
                  <a:lnTo>
                    <a:pt x="25514" y="183"/>
                  </a:lnTo>
                  <a:lnTo>
                    <a:pt x="24359" y="61"/>
                  </a:lnTo>
                  <a:lnTo>
                    <a:pt x="23144" y="1"/>
                  </a:lnTo>
                  <a:close/>
                </a:path>
              </a:pathLst>
            </a:custGeom>
            <a:solidFill>
              <a:srgbClr val="B1DEF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4"/>
            <p:cNvSpPr/>
            <p:nvPr/>
          </p:nvSpPr>
          <p:spPr>
            <a:xfrm>
              <a:off x="1980000" y="913625"/>
              <a:ext cx="1211925" cy="1682675"/>
            </a:xfrm>
            <a:custGeom>
              <a:rect b="b" l="l" r="r" t="t"/>
              <a:pathLst>
                <a:path extrusionOk="0" h="67307" w="48477">
                  <a:moveTo>
                    <a:pt x="24603" y="13972"/>
                  </a:moveTo>
                  <a:lnTo>
                    <a:pt x="24725" y="14397"/>
                  </a:lnTo>
                  <a:lnTo>
                    <a:pt x="25271" y="16523"/>
                  </a:lnTo>
                  <a:lnTo>
                    <a:pt x="26425" y="20836"/>
                  </a:lnTo>
                  <a:lnTo>
                    <a:pt x="26608" y="21079"/>
                  </a:lnTo>
                  <a:lnTo>
                    <a:pt x="26790" y="21322"/>
                  </a:lnTo>
                  <a:lnTo>
                    <a:pt x="27094" y="21504"/>
                  </a:lnTo>
                  <a:lnTo>
                    <a:pt x="27397" y="21565"/>
                  </a:lnTo>
                  <a:lnTo>
                    <a:pt x="28916" y="21443"/>
                  </a:lnTo>
                  <a:lnTo>
                    <a:pt x="30374" y="21383"/>
                  </a:lnTo>
                  <a:lnTo>
                    <a:pt x="31832" y="21383"/>
                  </a:lnTo>
                  <a:lnTo>
                    <a:pt x="33351" y="21443"/>
                  </a:lnTo>
                  <a:lnTo>
                    <a:pt x="32136" y="21929"/>
                  </a:lnTo>
                  <a:lnTo>
                    <a:pt x="30981" y="22294"/>
                  </a:lnTo>
                  <a:lnTo>
                    <a:pt x="28491" y="23023"/>
                  </a:lnTo>
                  <a:lnTo>
                    <a:pt x="28309" y="23084"/>
                  </a:lnTo>
                  <a:lnTo>
                    <a:pt x="28126" y="23266"/>
                  </a:lnTo>
                  <a:lnTo>
                    <a:pt x="27944" y="23448"/>
                  </a:lnTo>
                  <a:lnTo>
                    <a:pt x="27823" y="23630"/>
                  </a:lnTo>
                  <a:lnTo>
                    <a:pt x="27762" y="23873"/>
                  </a:lnTo>
                  <a:lnTo>
                    <a:pt x="27701" y="24116"/>
                  </a:lnTo>
                  <a:lnTo>
                    <a:pt x="27762" y="24359"/>
                  </a:lnTo>
                  <a:lnTo>
                    <a:pt x="27883" y="24541"/>
                  </a:lnTo>
                  <a:lnTo>
                    <a:pt x="28673" y="25574"/>
                  </a:lnTo>
                  <a:lnTo>
                    <a:pt x="29402" y="26607"/>
                  </a:lnTo>
                  <a:lnTo>
                    <a:pt x="30070" y="27700"/>
                  </a:lnTo>
                  <a:lnTo>
                    <a:pt x="30678" y="28854"/>
                  </a:lnTo>
                  <a:lnTo>
                    <a:pt x="30678" y="28854"/>
                  </a:lnTo>
                  <a:lnTo>
                    <a:pt x="30070" y="28672"/>
                  </a:lnTo>
                  <a:lnTo>
                    <a:pt x="29402" y="28429"/>
                  </a:lnTo>
                  <a:lnTo>
                    <a:pt x="28795" y="28126"/>
                  </a:lnTo>
                  <a:lnTo>
                    <a:pt x="28248" y="27822"/>
                  </a:lnTo>
                  <a:lnTo>
                    <a:pt x="27640" y="27457"/>
                  </a:lnTo>
                  <a:lnTo>
                    <a:pt x="27154" y="27032"/>
                  </a:lnTo>
                  <a:lnTo>
                    <a:pt x="26608" y="26607"/>
                  </a:lnTo>
                  <a:lnTo>
                    <a:pt x="26122" y="26121"/>
                  </a:lnTo>
                  <a:lnTo>
                    <a:pt x="25879" y="25939"/>
                  </a:lnTo>
                  <a:lnTo>
                    <a:pt x="25514" y="25817"/>
                  </a:lnTo>
                  <a:lnTo>
                    <a:pt x="25150" y="25817"/>
                  </a:lnTo>
                  <a:lnTo>
                    <a:pt x="24968" y="25878"/>
                  </a:lnTo>
                  <a:lnTo>
                    <a:pt x="24846" y="25999"/>
                  </a:lnTo>
                  <a:lnTo>
                    <a:pt x="20837" y="28794"/>
                  </a:lnTo>
                  <a:lnTo>
                    <a:pt x="20837" y="28794"/>
                  </a:lnTo>
                  <a:lnTo>
                    <a:pt x="21687" y="25331"/>
                  </a:lnTo>
                  <a:lnTo>
                    <a:pt x="21687" y="25149"/>
                  </a:lnTo>
                  <a:lnTo>
                    <a:pt x="21687" y="24906"/>
                  </a:lnTo>
                  <a:lnTo>
                    <a:pt x="21627" y="24724"/>
                  </a:lnTo>
                  <a:lnTo>
                    <a:pt x="21566" y="24541"/>
                  </a:lnTo>
                  <a:lnTo>
                    <a:pt x="21444" y="24359"/>
                  </a:lnTo>
                  <a:lnTo>
                    <a:pt x="21262" y="24238"/>
                  </a:lnTo>
                  <a:lnTo>
                    <a:pt x="21141" y="24116"/>
                  </a:lnTo>
                  <a:lnTo>
                    <a:pt x="20898" y="23995"/>
                  </a:lnTo>
                  <a:lnTo>
                    <a:pt x="19318" y="23448"/>
                  </a:lnTo>
                  <a:lnTo>
                    <a:pt x="17739" y="22780"/>
                  </a:lnTo>
                  <a:lnTo>
                    <a:pt x="19683" y="22780"/>
                  </a:lnTo>
                  <a:lnTo>
                    <a:pt x="21566" y="22841"/>
                  </a:lnTo>
                  <a:lnTo>
                    <a:pt x="21809" y="22841"/>
                  </a:lnTo>
                  <a:lnTo>
                    <a:pt x="22052" y="22780"/>
                  </a:lnTo>
                  <a:lnTo>
                    <a:pt x="22173" y="22719"/>
                  </a:lnTo>
                  <a:lnTo>
                    <a:pt x="22295" y="22658"/>
                  </a:lnTo>
                  <a:lnTo>
                    <a:pt x="22416" y="22537"/>
                  </a:lnTo>
                  <a:lnTo>
                    <a:pt x="22416" y="22415"/>
                  </a:lnTo>
                  <a:lnTo>
                    <a:pt x="22598" y="22112"/>
                  </a:lnTo>
                  <a:lnTo>
                    <a:pt x="22659" y="21808"/>
                  </a:lnTo>
                  <a:lnTo>
                    <a:pt x="22598" y="21626"/>
                  </a:lnTo>
                  <a:lnTo>
                    <a:pt x="22841" y="20775"/>
                  </a:lnTo>
                  <a:lnTo>
                    <a:pt x="23024" y="19925"/>
                  </a:lnTo>
                  <a:lnTo>
                    <a:pt x="23327" y="18710"/>
                  </a:lnTo>
                  <a:lnTo>
                    <a:pt x="23570" y="17495"/>
                  </a:lnTo>
                  <a:lnTo>
                    <a:pt x="24239" y="15126"/>
                  </a:lnTo>
                  <a:lnTo>
                    <a:pt x="24603" y="13972"/>
                  </a:lnTo>
                  <a:close/>
                  <a:moveTo>
                    <a:pt x="25271" y="28247"/>
                  </a:moveTo>
                  <a:lnTo>
                    <a:pt x="25879" y="28794"/>
                  </a:lnTo>
                  <a:lnTo>
                    <a:pt x="26486" y="29219"/>
                  </a:lnTo>
                  <a:lnTo>
                    <a:pt x="27154" y="29644"/>
                  </a:lnTo>
                  <a:lnTo>
                    <a:pt x="27883" y="30009"/>
                  </a:lnTo>
                  <a:lnTo>
                    <a:pt x="28552" y="30373"/>
                  </a:lnTo>
                  <a:lnTo>
                    <a:pt x="29281" y="30616"/>
                  </a:lnTo>
                  <a:lnTo>
                    <a:pt x="30070" y="30859"/>
                  </a:lnTo>
                  <a:lnTo>
                    <a:pt x="30799" y="31041"/>
                  </a:lnTo>
                  <a:lnTo>
                    <a:pt x="30192" y="32438"/>
                  </a:lnTo>
                  <a:lnTo>
                    <a:pt x="29888" y="33167"/>
                  </a:lnTo>
                  <a:lnTo>
                    <a:pt x="29645" y="33896"/>
                  </a:lnTo>
                  <a:lnTo>
                    <a:pt x="29159" y="35233"/>
                  </a:lnTo>
                  <a:lnTo>
                    <a:pt x="28795" y="36569"/>
                  </a:lnTo>
                  <a:lnTo>
                    <a:pt x="28430" y="37906"/>
                  </a:lnTo>
                  <a:lnTo>
                    <a:pt x="28248" y="39303"/>
                  </a:lnTo>
                  <a:lnTo>
                    <a:pt x="27762" y="41672"/>
                  </a:lnTo>
                  <a:lnTo>
                    <a:pt x="27397" y="44041"/>
                  </a:lnTo>
                  <a:lnTo>
                    <a:pt x="27154" y="46471"/>
                  </a:lnTo>
                  <a:lnTo>
                    <a:pt x="26911" y="48840"/>
                  </a:lnTo>
                  <a:lnTo>
                    <a:pt x="26790" y="51209"/>
                  </a:lnTo>
                  <a:lnTo>
                    <a:pt x="26790" y="52971"/>
                  </a:lnTo>
                  <a:lnTo>
                    <a:pt x="26790" y="54732"/>
                  </a:lnTo>
                  <a:lnTo>
                    <a:pt x="25575" y="55522"/>
                  </a:lnTo>
                  <a:lnTo>
                    <a:pt x="25454" y="55461"/>
                  </a:lnTo>
                  <a:lnTo>
                    <a:pt x="25393" y="55400"/>
                  </a:lnTo>
                  <a:lnTo>
                    <a:pt x="25393" y="55279"/>
                  </a:lnTo>
                  <a:lnTo>
                    <a:pt x="24968" y="52363"/>
                  </a:lnTo>
                  <a:lnTo>
                    <a:pt x="24482" y="49447"/>
                  </a:lnTo>
                  <a:lnTo>
                    <a:pt x="23935" y="46532"/>
                  </a:lnTo>
                  <a:lnTo>
                    <a:pt x="23327" y="43676"/>
                  </a:lnTo>
                  <a:lnTo>
                    <a:pt x="22720" y="40821"/>
                  </a:lnTo>
                  <a:lnTo>
                    <a:pt x="22173" y="38270"/>
                  </a:lnTo>
                  <a:lnTo>
                    <a:pt x="21809" y="36994"/>
                  </a:lnTo>
                  <a:lnTo>
                    <a:pt x="21444" y="35719"/>
                  </a:lnTo>
                  <a:lnTo>
                    <a:pt x="21201" y="34565"/>
                  </a:lnTo>
                  <a:lnTo>
                    <a:pt x="20837" y="33471"/>
                  </a:lnTo>
                  <a:lnTo>
                    <a:pt x="20533" y="32621"/>
                  </a:lnTo>
                  <a:lnTo>
                    <a:pt x="20169" y="31831"/>
                  </a:lnTo>
                  <a:lnTo>
                    <a:pt x="25271" y="28247"/>
                  </a:lnTo>
                  <a:close/>
                  <a:moveTo>
                    <a:pt x="23267" y="1822"/>
                  </a:moveTo>
                  <a:lnTo>
                    <a:pt x="25089" y="1883"/>
                  </a:lnTo>
                  <a:lnTo>
                    <a:pt x="26851" y="2065"/>
                  </a:lnTo>
                  <a:lnTo>
                    <a:pt x="28612" y="2369"/>
                  </a:lnTo>
                  <a:lnTo>
                    <a:pt x="30374" y="2673"/>
                  </a:lnTo>
                  <a:lnTo>
                    <a:pt x="32136" y="3098"/>
                  </a:lnTo>
                  <a:lnTo>
                    <a:pt x="33897" y="3645"/>
                  </a:lnTo>
                  <a:lnTo>
                    <a:pt x="35537" y="4252"/>
                  </a:lnTo>
                  <a:lnTo>
                    <a:pt x="36388" y="4617"/>
                  </a:lnTo>
                  <a:lnTo>
                    <a:pt x="37178" y="5042"/>
                  </a:lnTo>
                  <a:lnTo>
                    <a:pt x="37906" y="5407"/>
                  </a:lnTo>
                  <a:lnTo>
                    <a:pt x="38635" y="5892"/>
                  </a:lnTo>
                  <a:lnTo>
                    <a:pt x="39304" y="6318"/>
                  </a:lnTo>
                  <a:lnTo>
                    <a:pt x="39972" y="6804"/>
                  </a:lnTo>
                  <a:lnTo>
                    <a:pt x="40579" y="7350"/>
                  </a:lnTo>
                  <a:lnTo>
                    <a:pt x="41187" y="7897"/>
                  </a:lnTo>
                  <a:lnTo>
                    <a:pt x="41733" y="8444"/>
                  </a:lnTo>
                  <a:lnTo>
                    <a:pt x="42280" y="9051"/>
                  </a:lnTo>
                  <a:lnTo>
                    <a:pt x="42766" y="9659"/>
                  </a:lnTo>
                  <a:lnTo>
                    <a:pt x="43252" y="10327"/>
                  </a:lnTo>
                  <a:lnTo>
                    <a:pt x="43738" y="10995"/>
                  </a:lnTo>
                  <a:lnTo>
                    <a:pt x="44163" y="11663"/>
                  </a:lnTo>
                  <a:lnTo>
                    <a:pt x="44589" y="12392"/>
                  </a:lnTo>
                  <a:lnTo>
                    <a:pt x="44953" y="13121"/>
                  </a:lnTo>
                  <a:lnTo>
                    <a:pt x="45257" y="13850"/>
                  </a:lnTo>
                  <a:lnTo>
                    <a:pt x="45560" y="14640"/>
                  </a:lnTo>
                  <a:lnTo>
                    <a:pt x="46046" y="16219"/>
                  </a:lnTo>
                  <a:lnTo>
                    <a:pt x="46472" y="17859"/>
                  </a:lnTo>
                  <a:lnTo>
                    <a:pt x="46715" y="19439"/>
                  </a:lnTo>
                  <a:lnTo>
                    <a:pt x="46836" y="21079"/>
                  </a:lnTo>
                  <a:lnTo>
                    <a:pt x="46836" y="22719"/>
                  </a:lnTo>
                  <a:lnTo>
                    <a:pt x="46715" y="24359"/>
                  </a:lnTo>
                  <a:lnTo>
                    <a:pt x="46472" y="25999"/>
                  </a:lnTo>
                  <a:lnTo>
                    <a:pt x="46107" y="27640"/>
                  </a:lnTo>
                  <a:lnTo>
                    <a:pt x="45621" y="29340"/>
                  </a:lnTo>
                  <a:lnTo>
                    <a:pt x="45075" y="30981"/>
                  </a:lnTo>
                  <a:lnTo>
                    <a:pt x="44346" y="32621"/>
                  </a:lnTo>
                  <a:lnTo>
                    <a:pt x="43556" y="34200"/>
                  </a:lnTo>
                  <a:lnTo>
                    <a:pt x="42705" y="35780"/>
                  </a:lnTo>
                  <a:lnTo>
                    <a:pt x="41733" y="37237"/>
                  </a:lnTo>
                  <a:lnTo>
                    <a:pt x="40701" y="38695"/>
                  </a:lnTo>
                  <a:lnTo>
                    <a:pt x="39607" y="40092"/>
                  </a:lnTo>
                  <a:lnTo>
                    <a:pt x="38332" y="41490"/>
                  </a:lnTo>
                  <a:lnTo>
                    <a:pt x="37056" y="42948"/>
                  </a:lnTo>
                  <a:lnTo>
                    <a:pt x="35720" y="44345"/>
                  </a:lnTo>
                  <a:lnTo>
                    <a:pt x="34444" y="45742"/>
                  </a:lnTo>
                  <a:lnTo>
                    <a:pt x="33290" y="47261"/>
                  </a:lnTo>
                  <a:lnTo>
                    <a:pt x="32682" y="48050"/>
                  </a:lnTo>
                  <a:lnTo>
                    <a:pt x="32196" y="48840"/>
                  </a:lnTo>
                  <a:lnTo>
                    <a:pt x="31710" y="49630"/>
                  </a:lnTo>
                  <a:lnTo>
                    <a:pt x="31285" y="50480"/>
                  </a:lnTo>
                  <a:lnTo>
                    <a:pt x="30921" y="51391"/>
                  </a:lnTo>
                  <a:lnTo>
                    <a:pt x="30617" y="52302"/>
                  </a:lnTo>
                  <a:lnTo>
                    <a:pt x="30435" y="53031"/>
                  </a:lnTo>
                  <a:lnTo>
                    <a:pt x="30313" y="53760"/>
                  </a:lnTo>
                  <a:lnTo>
                    <a:pt x="30252" y="54489"/>
                  </a:lnTo>
                  <a:lnTo>
                    <a:pt x="30252" y="55218"/>
                  </a:lnTo>
                  <a:lnTo>
                    <a:pt x="29827" y="55157"/>
                  </a:lnTo>
                  <a:lnTo>
                    <a:pt x="29402" y="55097"/>
                  </a:lnTo>
                  <a:lnTo>
                    <a:pt x="28491" y="55097"/>
                  </a:lnTo>
                  <a:lnTo>
                    <a:pt x="28430" y="52363"/>
                  </a:lnTo>
                  <a:lnTo>
                    <a:pt x="28795" y="47686"/>
                  </a:lnTo>
                  <a:lnTo>
                    <a:pt x="28977" y="45377"/>
                  </a:lnTo>
                  <a:lnTo>
                    <a:pt x="29281" y="43008"/>
                  </a:lnTo>
                  <a:lnTo>
                    <a:pt x="29524" y="41611"/>
                  </a:lnTo>
                  <a:lnTo>
                    <a:pt x="29827" y="40153"/>
                  </a:lnTo>
                  <a:lnTo>
                    <a:pt x="30131" y="38756"/>
                  </a:lnTo>
                  <a:lnTo>
                    <a:pt x="30495" y="37359"/>
                  </a:lnTo>
                  <a:lnTo>
                    <a:pt x="30921" y="35962"/>
                  </a:lnTo>
                  <a:lnTo>
                    <a:pt x="31407" y="34625"/>
                  </a:lnTo>
                  <a:lnTo>
                    <a:pt x="31953" y="33289"/>
                  </a:lnTo>
                  <a:lnTo>
                    <a:pt x="32500" y="31953"/>
                  </a:lnTo>
                  <a:lnTo>
                    <a:pt x="33108" y="30859"/>
                  </a:lnTo>
                  <a:lnTo>
                    <a:pt x="33229" y="30616"/>
                  </a:lnTo>
                  <a:lnTo>
                    <a:pt x="33836" y="29583"/>
                  </a:lnTo>
                  <a:lnTo>
                    <a:pt x="34505" y="28551"/>
                  </a:lnTo>
                  <a:lnTo>
                    <a:pt x="35963" y="26546"/>
                  </a:lnTo>
                  <a:lnTo>
                    <a:pt x="36084" y="26242"/>
                  </a:lnTo>
                  <a:lnTo>
                    <a:pt x="36084" y="25999"/>
                  </a:lnTo>
                  <a:lnTo>
                    <a:pt x="35963" y="25696"/>
                  </a:lnTo>
                  <a:lnTo>
                    <a:pt x="35780" y="25513"/>
                  </a:lnTo>
                  <a:lnTo>
                    <a:pt x="35598" y="25392"/>
                  </a:lnTo>
                  <a:lnTo>
                    <a:pt x="35294" y="25331"/>
                  </a:lnTo>
                  <a:lnTo>
                    <a:pt x="35051" y="25392"/>
                  </a:lnTo>
                  <a:lnTo>
                    <a:pt x="34808" y="25574"/>
                  </a:lnTo>
                  <a:lnTo>
                    <a:pt x="34505" y="25939"/>
                  </a:lnTo>
                  <a:lnTo>
                    <a:pt x="34019" y="26364"/>
                  </a:lnTo>
                  <a:lnTo>
                    <a:pt x="33654" y="26789"/>
                  </a:lnTo>
                  <a:lnTo>
                    <a:pt x="32865" y="27700"/>
                  </a:lnTo>
                  <a:lnTo>
                    <a:pt x="32622" y="28004"/>
                  </a:lnTo>
                  <a:lnTo>
                    <a:pt x="32196" y="27154"/>
                  </a:lnTo>
                  <a:lnTo>
                    <a:pt x="31710" y="26303"/>
                  </a:lnTo>
                  <a:lnTo>
                    <a:pt x="31164" y="25453"/>
                  </a:lnTo>
                  <a:lnTo>
                    <a:pt x="30556" y="24602"/>
                  </a:lnTo>
                  <a:lnTo>
                    <a:pt x="32379" y="24056"/>
                  </a:lnTo>
                  <a:lnTo>
                    <a:pt x="34140" y="23387"/>
                  </a:lnTo>
                  <a:lnTo>
                    <a:pt x="34991" y="23023"/>
                  </a:lnTo>
                  <a:lnTo>
                    <a:pt x="35841" y="22598"/>
                  </a:lnTo>
                  <a:lnTo>
                    <a:pt x="36631" y="22172"/>
                  </a:lnTo>
                  <a:lnTo>
                    <a:pt x="37481" y="21686"/>
                  </a:lnTo>
                  <a:lnTo>
                    <a:pt x="37663" y="21443"/>
                  </a:lnTo>
                  <a:lnTo>
                    <a:pt x="37846" y="21200"/>
                  </a:lnTo>
                  <a:lnTo>
                    <a:pt x="37967" y="20897"/>
                  </a:lnTo>
                  <a:lnTo>
                    <a:pt x="37967" y="20593"/>
                  </a:lnTo>
                  <a:lnTo>
                    <a:pt x="37846" y="20350"/>
                  </a:lnTo>
                  <a:lnTo>
                    <a:pt x="37724" y="20046"/>
                  </a:lnTo>
                  <a:lnTo>
                    <a:pt x="37481" y="19864"/>
                  </a:lnTo>
                  <a:lnTo>
                    <a:pt x="37178" y="19743"/>
                  </a:lnTo>
                  <a:lnTo>
                    <a:pt x="34930" y="19500"/>
                  </a:lnTo>
                  <a:lnTo>
                    <a:pt x="32682" y="19378"/>
                  </a:lnTo>
                  <a:lnTo>
                    <a:pt x="30435" y="19317"/>
                  </a:lnTo>
                  <a:lnTo>
                    <a:pt x="28126" y="19500"/>
                  </a:lnTo>
                  <a:lnTo>
                    <a:pt x="27094" y="16037"/>
                  </a:lnTo>
                  <a:lnTo>
                    <a:pt x="26547" y="14032"/>
                  </a:lnTo>
                  <a:lnTo>
                    <a:pt x="26182" y="13061"/>
                  </a:lnTo>
                  <a:lnTo>
                    <a:pt x="26000" y="12635"/>
                  </a:lnTo>
                  <a:lnTo>
                    <a:pt x="25696" y="12210"/>
                  </a:lnTo>
                  <a:lnTo>
                    <a:pt x="25575" y="11967"/>
                  </a:lnTo>
                  <a:lnTo>
                    <a:pt x="25332" y="11785"/>
                  </a:lnTo>
                  <a:lnTo>
                    <a:pt x="25150" y="11603"/>
                  </a:lnTo>
                  <a:lnTo>
                    <a:pt x="24907" y="11481"/>
                  </a:lnTo>
                  <a:lnTo>
                    <a:pt x="24664" y="11420"/>
                  </a:lnTo>
                  <a:lnTo>
                    <a:pt x="24421" y="11420"/>
                  </a:lnTo>
                  <a:lnTo>
                    <a:pt x="24178" y="11481"/>
                  </a:lnTo>
                  <a:lnTo>
                    <a:pt x="23874" y="11663"/>
                  </a:lnTo>
                  <a:lnTo>
                    <a:pt x="23692" y="11785"/>
                  </a:lnTo>
                  <a:lnTo>
                    <a:pt x="23570" y="11967"/>
                  </a:lnTo>
                  <a:lnTo>
                    <a:pt x="23327" y="12392"/>
                  </a:lnTo>
                  <a:lnTo>
                    <a:pt x="23145" y="12878"/>
                  </a:lnTo>
                  <a:lnTo>
                    <a:pt x="23024" y="13364"/>
                  </a:lnTo>
                  <a:lnTo>
                    <a:pt x="22416" y="15430"/>
                  </a:lnTo>
                  <a:lnTo>
                    <a:pt x="21930" y="17495"/>
                  </a:lnTo>
                  <a:lnTo>
                    <a:pt x="21748" y="18649"/>
                  </a:lnTo>
                  <a:lnTo>
                    <a:pt x="21566" y="19864"/>
                  </a:lnTo>
                  <a:lnTo>
                    <a:pt x="21505" y="20715"/>
                  </a:lnTo>
                  <a:lnTo>
                    <a:pt x="19622" y="20654"/>
                  </a:lnTo>
                  <a:lnTo>
                    <a:pt x="17799" y="20654"/>
                  </a:lnTo>
                  <a:lnTo>
                    <a:pt x="15916" y="20775"/>
                  </a:lnTo>
                  <a:lnTo>
                    <a:pt x="14094" y="20897"/>
                  </a:lnTo>
                  <a:lnTo>
                    <a:pt x="13730" y="21018"/>
                  </a:lnTo>
                  <a:lnTo>
                    <a:pt x="13426" y="21140"/>
                  </a:lnTo>
                  <a:lnTo>
                    <a:pt x="13244" y="21383"/>
                  </a:lnTo>
                  <a:lnTo>
                    <a:pt x="13061" y="21686"/>
                  </a:lnTo>
                  <a:lnTo>
                    <a:pt x="13061" y="22051"/>
                  </a:lnTo>
                  <a:lnTo>
                    <a:pt x="13122" y="22355"/>
                  </a:lnTo>
                  <a:lnTo>
                    <a:pt x="13304" y="22658"/>
                  </a:lnTo>
                  <a:lnTo>
                    <a:pt x="13547" y="22901"/>
                  </a:lnTo>
                  <a:lnTo>
                    <a:pt x="14944" y="23752"/>
                  </a:lnTo>
                  <a:lnTo>
                    <a:pt x="16402" y="24481"/>
                  </a:lnTo>
                  <a:lnTo>
                    <a:pt x="17860" y="25149"/>
                  </a:lnTo>
                  <a:lnTo>
                    <a:pt x="19379" y="25756"/>
                  </a:lnTo>
                  <a:lnTo>
                    <a:pt x="18528" y="29097"/>
                  </a:lnTo>
                  <a:lnTo>
                    <a:pt x="17982" y="28368"/>
                  </a:lnTo>
                  <a:lnTo>
                    <a:pt x="17860" y="28247"/>
                  </a:lnTo>
                  <a:lnTo>
                    <a:pt x="17739" y="28186"/>
                  </a:lnTo>
                  <a:lnTo>
                    <a:pt x="17435" y="28126"/>
                  </a:lnTo>
                  <a:lnTo>
                    <a:pt x="17071" y="28186"/>
                  </a:lnTo>
                  <a:lnTo>
                    <a:pt x="16828" y="28368"/>
                  </a:lnTo>
                  <a:lnTo>
                    <a:pt x="16706" y="28490"/>
                  </a:lnTo>
                  <a:lnTo>
                    <a:pt x="16645" y="28672"/>
                  </a:lnTo>
                  <a:lnTo>
                    <a:pt x="16585" y="28976"/>
                  </a:lnTo>
                  <a:lnTo>
                    <a:pt x="16524" y="29280"/>
                  </a:lnTo>
                  <a:lnTo>
                    <a:pt x="16524" y="29583"/>
                  </a:lnTo>
                  <a:lnTo>
                    <a:pt x="16585" y="29887"/>
                  </a:lnTo>
                  <a:lnTo>
                    <a:pt x="16706" y="30191"/>
                  </a:lnTo>
                  <a:lnTo>
                    <a:pt x="17314" y="30920"/>
                  </a:lnTo>
                  <a:lnTo>
                    <a:pt x="17860" y="31649"/>
                  </a:lnTo>
                  <a:lnTo>
                    <a:pt x="18285" y="32438"/>
                  </a:lnTo>
                  <a:lnTo>
                    <a:pt x="18711" y="33228"/>
                  </a:lnTo>
                  <a:lnTo>
                    <a:pt x="18771" y="33289"/>
                  </a:lnTo>
                  <a:lnTo>
                    <a:pt x="19136" y="34504"/>
                  </a:lnTo>
                  <a:lnTo>
                    <a:pt x="19440" y="35658"/>
                  </a:lnTo>
                  <a:lnTo>
                    <a:pt x="19683" y="36751"/>
                  </a:lnTo>
                  <a:lnTo>
                    <a:pt x="19986" y="38149"/>
                  </a:lnTo>
                  <a:lnTo>
                    <a:pt x="20412" y="39485"/>
                  </a:lnTo>
                  <a:lnTo>
                    <a:pt x="20533" y="39667"/>
                  </a:lnTo>
                  <a:lnTo>
                    <a:pt x="21627" y="44527"/>
                  </a:lnTo>
                  <a:lnTo>
                    <a:pt x="22598" y="49387"/>
                  </a:lnTo>
                  <a:lnTo>
                    <a:pt x="23084" y="52424"/>
                  </a:lnTo>
                  <a:lnTo>
                    <a:pt x="23570" y="55522"/>
                  </a:lnTo>
                  <a:lnTo>
                    <a:pt x="21566" y="55704"/>
                  </a:lnTo>
                  <a:lnTo>
                    <a:pt x="19561" y="56008"/>
                  </a:lnTo>
                  <a:lnTo>
                    <a:pt x="19500" y="55947"/>
                  </a:lnTo>
                  <a:lnTo>
                    <a:pt x="19318" y="54186"/>
                  </a:lnTo>
                  <a:lnTo>
                    <a:pt x="18954" y="52485"/>
                  </a:lnTo>
                  <a:lnTo>
                    <a:pt x="18468" y="50784"/>
                  </a:lnTo>
                  <a:lnTo>
                    <a:pt x="18164" y="49933"/>
                  </a:lnTo>
                  <a:lnTo>
                    <a:pt x="17860" y="49144"/>
                  </a:lnTo>
                  <a:lnTo>
                    <a:pt x="17435" y="48293"/>
                  </a:lnTo>
                  <a:lnTo>
                    <a:pt x="17010" y="47503"/>
                  </a:lnTo>
                  <a:lnTo>
                    <a:pt x="16463" y="46714"/>
                  </a:lnTo>
                  <a:lnTo>
                    <a:pt x="15916" y="45924"/>
                  </a:lnTo>
                  <a:lnTo>
                    <a:pt x="15248" y="45256"/>
                  </a:lnTo>
                  <a:lnTo>
                    <a:pt x="14580" y="44648"/>
                  </a:lnTo>
                  <a:lnTo>
                    <a:pt x="13790" y="44041"/>
                  </a:lnTo>
                  <a:lnTo>
                    <a:pt x="13061" y="43494"/>
                  </a:lnTo>
                  <a:lnTo>
                    <a:pt x="11664" y="42462"/>
                  </a:lnTo>
                  <a:lnTo>
                    <a:pt x="10388" y="41307"/>
                  </a:lnTo>
                  <a:lnTo>
                    <a:pt x="9113" y="40153"/>
                  </a:lnTo>
                  <a:lnTo>
                    <a:pt x="7898" y="38878"/>
                  </a:lnTo>
                  <a:lnTo>
                    <a:pt x="6804" y="37541"/>
                  </a:lnTo>
                  <a:lnTo>
                    <a:pt x="5832" y="36083"/>
                  </a:lnTo>
                  <a:lnTo>
                    <a:pt x="4921" y="34565"/>
                  </a:lnTo>
                  <a:lnTo>
                    <a:pt x="4132" y="33046"/>
                  </a:lnTo>
                  <a:lnTo>
                    <a:pt x="3403" y="31345"/>
                  </a:lnTo>
                  <a:lnTo>
                    <a:pt x="2795" y="29583"/>
                  </a:lnTo>
                  <a:lnTo>
                    <a:pt x="2552" y="28672"/>
                  </a:lnTo>
                  <a:lnTo>
                    <a:pt x="2309" y="27822"/>
                  </a:lnTo>
                  <a:lnTo>
                    <a:pt x="2188" y="26911"/>
                  </a:lnTo>
                  <a:lnTo>
                    <a:pt x="2005" y="25999"/>
                  </a:lnTo>
                  <a:lnTo>
                    <a:pt x="1945" y="25088"/>
                  </a:lnTo>
                  <a:lnTo>
                    <a:pt x="1884" y="24116"/>
                  </a:lnTo>
                  <a:lnTo>
                    <a:pt x="1884" y="23205"/>
                  </a:lnTo>
                  <a:lnTo>
                    <a:pt x="1884" y="22294"/>
                  </a:lnTo>
                  <a:lnTo>
                    <a:pt x="1945" y="21383"/>
                  </a:lnTo>
                  <a:lnTo>
                    <a:pt x="2066" y="20472"/>
                  </a:lnTo>
                  <a:lnTo>
                    <a:pt x="2248" y="19560"/>
                  </a:lnTo>
                  <a:lnTo>
                    <a:pt x="2431" y="18649"/>
                  </a:lnTo>
                  <a:lnTo>
                    <a:pt x="2734" y="17738"/>
                  </a:lnTo>
                  <a:lnTo>
                    <a:pt x="3038" y="16888"/>
                  </a:lnTo>
                  <a:lnTo>
                    <a:pt x="3403" y="15976"/>
                  </a:lnTo>
                  <a:lnTo>
                    <a:pt x="3767" y="15126"/>
                  </a:lnTo>
                  <a:lnTo>
                    <a:pt x="4618" y="13486"/>
                  </a:lnTo>
                  <a:lnTo>
                    <a:pt x="5650" y="11906"/>
                  </a:lnTo>
                  <a:lnTo>
                    <a:pt x="6622" y="10448"/>
                  </a:lnTo>
                  <a:lnTo>
                    <a:pt x="7716" y="9051"/>
                  </a:lnTo>
                  <a:lnTo>
                    <a:pt x="8870" y="7715"/>
                  </a:lnTo>
                  <a:lnTo>
                    <a:pt x="10145" y="6439"/>
                  </a:lnTo>
                  <a:lnTo>
                    <a:pt x="10753" y="5892"/>
                  </a:lnTo>
                  <a:lnTo>
                    <a:pt x="11482" y="5285"/>
                  </a:lnTo>
                  <a:lnTo>
                    <a:pt x="12150" y="4799"/>
                  </a:lnTo>
                  <a:lnTo>
                    <a:pt x="12940" y="4313"/>
                  </a:lnTo>
                  <a:lnTo>
                    <a:pt x="13669" y="3888"/>
                  </a:lnTo>
                  <a:lnTo>
                    <a:pt x="14458" y="3463"/>
                  </a:lnTo>
                  <a:lnTo>
                    <a:pt x="15248" y="3159"/>
                  </a:lnTo>
                  <a:lnTo>
                    <a:pt x="16099" y="2855"/>
                  </a:lnTo>
                  <a:lnTo>
                    <a:pt x="16949" y="2551"/>
                  </a:lnTo>
                  <a:lnTo>
                    <a:pt x="17860" y="2369"/>
                  </a:lnTo>
                  <a:lnTo>
                    <a:pt x="18771" y="2187"/>
                  </a:lnTo>
                  <a:lnTo>
                    <a:pt x="19622" y="2005"/>
                  </a:lnTo>
                  <a:lnTo>
                    <a:pt x="20533" y="1944"/>
                  </a:lnTo>
                  <a:lnTo>
                    <a:pt x="21444" y="1883"/>
                  </a:lnTo>
                  <a:lnTo>
                    <a:pt x="23267" y="1822"/>
                  </a:lnTo>
                  <a:close/>
                  <a:moveTo>
                    <a:pt x="29038" y="56798"/>
                  </a:moveTo>
                  <a:lnTo>
                    <a:pt x="29645" y="56858"/>
                  </a:lnTo>
                  <a:lnTo>
                    <a:pt x="29888" y="56919"/>
                  </a:lnTo>
                  <a:lnTo>
                    <a:pt x="30131" y="57041"/>
                  </a:lnTo>
                  <a:lnTo>
                    <a:pt x="30313" y="57162"/>
                  </a:lnTo>
                  <a:lnTo>
                    <a:pt x="30435" y="57284"/>
                  </a:lnTo>
                  <a:lnTo>
                    <a:pt x="30435" y="57405"/>
                  </a:lnTo>
                  <a:lnTo>
                    <a:pt x="30374" y="57527"/>
                  </a:lnTo>
                  <a:lnTo>
                    <a:pt x="30192" y="57648"/>
                  </a:lnTo>
                  <a:lnTo>
                    <a:pt x="29949" y="57709"/>
                  </a:lnTo>
                  <a:lnTo>
                    <a:pt x="29341" y="57891"/>
                  </a:lnTo>
                  <a:lnTo>
                    <a:pt x="28673" y="58013"/>
                  </a:lnTo>
                  <a:lnTo>
                    <a:pt x="27337" y="58256"/>
                  </a:lnTo>
                  <a:lnTo>
                    <a:pt x="25575" y="58559"/>
                  </a:lnTo>
                  <a:lnTo>
                    <a:pt x="23813" y="58802"/>
                  </a:lnTo>
                  <a:lnTo>
                    <a:pt x="22052" y="58924"/>
                  </a:lnTo>
                  <a:lnTo>
                    <a:pt x="21141" y="58984"/>
                  </a:lnTo>
                  <a:lnTo>
                    <a:pt x="20290" y="58984"/>
                  </a:lnTo>
                  <a:lnTo>
                    <a:pt x="19804" y="58863"/>
                  </a:lnTo>
                  <a:lnTo>
                    <a:pt x="19622" y="58802"/>
                  </a:lnTo>
                  <a:lnTo>
                    <a:pt x="19440" y="58681"/>
                  </a:lnTo>
                  <a:lnTo>
                    <a:pt x="19318" y="58559"/>
                  </a:lnTo>
                  <a:lnTo>
                    <a:pt x="19257" y="58438"/>
                  </a:lnTo>
                  <a:lnTo>
                    <a:pt x="19257" y="58316"/>
                  </a:lnTo>
                  <a:lnTo>
                    <a:pt x="19318" y="58134"/>
                  </a:lnTo>
                  <a:lnTo>
                    <a:pt x="19379" y="57952"/>
                  </a:lnTo>
                  <a:lnTo>
                    <a:pt x="19500" y="57830"/>
                  </a:lnTo>
                  <a:lnTo>
                    <a:pt x="19743" y="57709"/>
                  </a:lnTo>
                  <a:lnTo>
                    <a:pt x="19926" y="57648"/>
                  </a:lnTo>
                  <a:lnTo>
                    <a:pt x="20047" y="57466"/>
                  </a:lnTo>
                  <a:lnTo>
                    <a:pt x="20108" y="57344"/>
                  </a:lnTo>
                  <a:lnTo>
                    <a:pt x="20169" y="57162"/>
                  </a:lnTo>
                  <a:lnTo>
                    <a:pt x="22477" y="57101"/>
                  </a:lnTo>
                  <a:lnTo>
                    <a:pt x="24846" y="57041"/>
                  </a:lnTo>
                  <a:lnTo>
                    <a:pt x="27944" y="56858"/>
                  </a:lnTo>
                  <a:lnTo>
                    <a:pt x="28491" y="56798"/>
                  </a:lnTo>
                  <a:close/>
                  <a:moveTo>
                    <a:pt x="29463" y="59653"/>
                  </a:moveTo>
                  <a:lnTo>
                    <a:pt x="29706" y="60199"/>
                  </a:lnTo>
                  <a:lnTo>
                    <a:pt x="29827" y="60685"/>
                  </a:lnTo>
                  <a:lnTo>
                    <a:pt x="29827" y="61171"/>
                  </a:lnTo>
                  <a:lnTo>
                    <a:pt x="29766" y="61354"/>
                  </a:lnTo>
                  <a:lnTo>
                    <a:pt x="29706" y="61536"/>
                  </a:lnTo>
                  <a:lnTo>
                    <a:pt x="29584" y="61657"/>
                  </a:lnTo>
                  <a:lnTo>
                    <a:pt x="29402" y="61779"/>
                  </a:lnTo>
                  <a:lnTo>
                    <a:pt x="29098" y="61961"/>
                  </a:lnTo>
                  <a:lnTo>
                    <a:pt x="28734" y="62083"/>
                  </a:lnTo>
                  <a:lnTo>
                    <a:pt x="27762" y="62386"/>
                  </a:lnTo>
                  <a:lnTo>
                    <a:pt x="26790" y="62629"/>
                  </a:lnTo>
                  <a:lnTo>
                    <a:pt x="25757" y="62751"/>
                  </a:lnTo>
                  <a:lnTo>
                    <a:pt x="24785" y="62872"/>
                  </a:lnTo>
                  <a:lnTo>
                    <a:pt x="23753" y="62872"/>
                  </a:lnTo>
                  <a:lnTo>
                    <a:pt x="22781" y="62811"/>
                  </a:lnTo>
                  <a:lnTo>
                    <a:pt x="21748" y="62690"/>
                  </a:lnTo>
                  <a:lnTo>
                    <a:pt x="20776" y="62508"/>
                  </a:lnTo>
                  <a:lnTo>
                    <a:pt x="20351" y="62447"/>
                  </a:lnTo>
                  <a:lnTo>
                    <a:pt x="19926" y="62326"/>
                  </a:lnTo>
                  <a:lnTo>
                    <a:pt x="19561" y="62083"/>
                  </a:lnTo>
                  <a:lnTo>
                    <a:pt x="19440" y="61961"/>
                  </a:lnTo>
                  <a:lnTo>
                    <a:pt x="19318" y="61779"/>
                  </a:lnTo>
                  <a:lnTo>
                    <a:pt x="19257" y="61657"/>
                  </a:lnTo>
                  <a:lnTo>
                    <a:pt x="19257" y="61536"/>
                  </a:lnTo>
                  <a:lnTo>
                    <a:pt x="19318" y="61232"/>
                  </a:lnTo>
                  <a:lnTo>
                    <a:pt x="19500" y="61050"/>
                  </a:lnTo>
                  <a:lnTo>
                    <a:pt x="19683" y="60989"/>
                  </a:lnTo>
                  <a:lnTo>
                    <a:pt x="19804" y="60989"/>
                  </a:lnTo>
                  <a:lnTo>
                    <a:pt x="19986" y="60928"/>
                  </a:lnTo>
                  <a:lnTo>
                    <a:pt x="20108" y="60807"/>
                  </a:lnTo>
                  <a:lnTo>
                    <a:pt x="20655" y="60868"/>
                  </a:lnTo>
                  <a:lnTo>
                    <a:pt x="21201" y="60868"/>
                  </a:lnTo>
                  <a:lnTo>
                    <a:pt x="22234" y="60807"/>
                  </a:lnTo>
                  <a:lnTo>
                    <a:pt x="23631" y="60685"/>
                  </a:lnTo>
                  <a:lnTo>
                    <a:pt x="25028" y="60503"/>
                  </a:lnTo>
                  <a:lnTo>
                    <a:pt x="27276" y="60078"/>
                  </a:lnTo>
                  <a:lnTo>
                    <a:pt x="29463" y="59653"/>
                  </a:lnTo>
                  <a:close/>
                  <a:moveTo>
                    <a:pt x="23084" y="0"/>
                  </a:moveTo>
                  <a:lnTo>
                    <a:pt x="21201" y="61"/>
                  </a:lnTo>
                  <a:lnTo>
                    <a:pt x="20229" y="122"/>
                  </a:lnTo>
                  <a:lnTo>
                    <a:pt x="19257" y="243"/>
                  </a:lnTo>
                  <a:lnTo>
                    <a:pt x="18346" y="425"/>
                  </a:lnTo>
                  <a:lnTo>
                    <a:pt x="17435" y="608"/>
                  </a:lnTo>
                  <a:lnTo>
                    <a:pt x="16524" y="790"/>
                  </a:lnTo>
                  <a:lnTo>
                    <a:pt x="15613" y="1094"/>
                  </a:lnTo>
                  <a:lnTo>
                    <a:pt x="14701" y="1397"/>
                  </a:lnTo>
                  <a:lnTo>
                    <a:pt x="13851" y="1762"/>
                  </a:lnTo>
                  <a:lnTo>
                    <a:pt x="13001" y="2187"/>
                  </a:lnTo>
                  <a:lnTo>
                    <a:pt x="12150" y="2673"/>
                  </a:lnTo>
                  <a:lnTo>
                    <a:pt x="11360" y="3159"/>
                  </a:lnTo>
                  <a:lnTo>
                    <a:pt x="10631" y="3706"/>
                  </a:lnTo>
                  <a:lnTo>
                    <a:pt x="9902" y="4252"/>
                  </a:lnTo>
                  <a:lnTo>
                    <a:pt x="9174" y="4860"/>
                  </a:lnTo>
                  <a:lnTo>
                    <a:pt x="8505" y="5467"/>
                  </a:lnTo>
                  <a:lnTo>
                    <a:pt x="7837" y="6135"/>
                  </a:lnTo>
                  <a:lnTo>
                    <a:pt x="6622" y="7533"/>
                  </a:lnTo>
                  <a:lnTo>
                    <a:pt x="5407" y="9051"/>
                  </a:lnTo>
                  <a:lnTo>
                    <a:pt x="4314" y="10570"/>
                  </a:lnTo>
                  <a:lnTo>
                    <a:pt x="3281" y="12210"/>
                  </a:lnTo>
                  <a:lnTo>
                    <a:pt x="2309" y="13911"/>
                  </a:lnTo>
                  <a:lnTo>
                    <a:pt x="1884" y="14822"/>
                  </a:lnTo>
                  <a:lnTo>
                    <a:pt x="1520" y="15733"/>
                  </a:lnTo>
                  <a:lnTo>
                    <a:pt x="1155" y="16645"/>
                  </a:lnTo>
                  <a:lnTo>
                    <a:pt x="851" y="17556"/>
                  </a:lnTo>
                  <a:lnTo>
                    <a:pt x="608" y="18467"/>
                  </a:lnTo>
                  <a:lnTo>
                    <a:pt x="426" y="19439"/>
                  </a:lnTo>
                  <a:lnTo>
                    <a:pt x="244" y="20411"/>
                  </a:lnTo>
                  <a:lnTo>
                    <a:pt x="122" y="21383"/>
                  </a:lnTo>
                  <a:lnTo>
                    <a:pt x="62" y="22355"/>
                  </a:lnTo>
                  <a:lnTo>
                    <a:pt x="1" y="23327"/>
                  </a:lnTo>
                  <a:lnTo>
                    <a:pt x="62" y="24359"/>
                  </a:lnTo>
                  <a:lnTo>
                    <a:pt x="122" y="25331"/>
                  </a:lnTo>
                  <a:lnTo>
                    <a:pt x="244" y="26303"/>
                  </a:lnTo>
                  <a:lnTo>
                    <a:pt x="365" y="27275"/>
                  </a:lnTo>
                  <a:lnTo>
                    <a:pt x="548" y="28247"/>
                  </a:lnTo>
                  <a:lnTo>
                    <a:pt x="791" y="29158"/>
                  </a:lnTo>
                  <a:lnTo>
                    <a:pt x="1277" y="30981"/>
                  </a:lnTo>
                  <a:lnTo>
                    <a:pt x="1945" y="32681"/>
                  </a:lnTo>
                  <a:lnTo>
                    <a:pt x="2734" y="34382"/>
                  </a:lnTo>
                  <a:lnTo>
                    <a:pt x="3646" y="36022"/>
                  </a:lnTo>
                  <a:lnTo>
                    <a:pt x="4618" y="37602"/>
                  </a:lnTo>
                  <a:lnTo>
                    <a:pt x="5711" y="39121"/>
                  </a:lnTo>
                  <a:lnTo>
                    <a:pt x="6926" y="40578"/>
                  </a:lnTo>
                  <a:lnTo>
                    <a:pt x="8202" y="41915"/>
                  </a:lnTo>
                  <a:lnTo>
                    <a:pt x="9599" y="43130"/>
                  </a:lnTo>
                  <a:lnTo>
                    <a:pt x="11057" y="44284"/>
                  </a:lnTo>
                  <a:lnTo>
                    <a:pt x="12515" y="45377"/>
                  </a:lnTo>
                  <a:lnTo>
                    <a:pt x="13244" y="45985"/>
                  </a:lnTo>
                  <a:lnTo>
                    <a:pt x="13912" y="46592"/>
                  </a:lnTo>
                  <a:lnTo>
                    <a:pt x="14580" y="47261"/>
                  </a:lnTo>
                  <a:lnTo>
                    <a:pt x="15127" y="47989"/>
                  </a:lnTo>
                  <a:lnTo>
                    <a:pt x="15613" y="48779"/>
                  </a:lnTo>
                  <a:lnTo>
                    <a:pt x="15977" y="49630"/>
                  </a:lnTo>
                  <a:lnTo>
                    <a:pt x="16342" y="50480"/>
                  </a:lnTo>
                  <a:lnTo>
                    <a:pt x="16645" y="51391"/>
                  </a:lnTo>
                  <a:lnTo>
                    <a:pt x="16888" y="52242"/>
                  </a:lnTo>
                  <a:lnTo>
                    <a:pt x="17131" y="53153"/>
                  </a:lnTo>
                  <a:lnTo>
                    <a:pt x="17314" y="54125"/>
                  </a:lnTo>
                  <a:lnTo>
                    <a:pt x="17435" y="55097"/>
                  </a:lnTo>
                  <a:lnTo>
                    <a:pt x="17557" y="56008"/>
                  </a:lnTo>
                  <a:lnTo>
                    <a:pt x="17617" y="57041"/>
                  </a:lnTo>
                  <a:lnTo>
                    <a:pt x="17617" y="57162"/>
                  </a:lnTo>
                  <a:lnTo>
                    <a:pt x="17496" y="57405"/>
                  </a:lnTo>
                  <a:lnTo>
                    <a:pt x="17374" y="57709"/>
                  </a:lnTo>
                  <a:lnTo>
                    <a:pt x="17374" y="58013"/>
                  </a:lnTo>
                  <a:lnTo>
                    <a:pt x="17314" y="58377"/>
                  </a:lnTo>
                  <a:lnTo>
                    <a:pt x="17374" y="58681"/>
                  </a:lnTo>
                  <a:lnTo>
                    <a:pt x="17435" y="58924"/>
                  </a:lnTo>
                  <a:lnTo>
                    <a:pt x="17678" y="59410"/>
                  </a:lnTo>
                  <a:lnTo>
                    <a:pt x="17982" y="59835"/>
                  </a:lnTo>
                  <a:lnTo>
                    <a:pt x="18407" y="60199"/>
                  </a:lnTo>
                  <a:lnTo>
                    <a:pt x="18225" y="60382"/>
                  </a:lnTo>
                  <a:lnTo>
                    <a:pt x="18042" y="60564"/>
                  </a:lnTo>
                  <a:lnTo>
                    <a:pt x="17921" y="60807"/>
                  </a:lnTo>
                  <a:lnTo>
                    <a:pt x="17860" y="60989"/>
                  </a:lnTo>
                  <a:lnTo>
                    <a:pt x="17739" y="61475"/>
                  </a:lnTo>
                  <a:lnTo>
                    <a:pt x="17799" y="62022"/>
                  </a:lnTo>
                  <a:lnTo>
                    <a:pt x="18042" y="62508"/>
                  </a:lnTo>
                  <a:lnTo>
                    <a:pt x="18285" y="62933"/>
                  </a:lnTo>
                  <a:lnTo>
                    <a:pt x="18650" y="63237"/>
                  </a:lnTo>
                  <a:lnTo>
                    <a:pt x="19075" y="63540"/>
                  </a:lnTo>
                  <a:lnTo>
                    <a:pt x="19561" y="63723"/>
                  </a:lnTo>
                  <a:lnTo>
                    <a:pt x="20047" y="63905"/>
                  </a:lnTo>
                  <a:lnTo>
                    <a:pt x="21080" y="64148"/>
                  </a:lnTo>
                  <a:lnTo>
                    <a:pt x="21080" y="64573"/>
                  </a:lnTo>
                  <a:lnTo>
                    <a:pt x="21201" y="64998"/>
                  </a:lnTo>
                  <a:lnTo>
                    <a:pt x="21323" y="65363"/>
                  </a:lnTo>
                  <a:lnTo>
                    <a:pt x="21505" y="65606"/>
                  </a:lnTo>
                  <a:lnTo>
                    <a:pt x="21930" y="66153"/>
                  </a:lnTo>
                  <a:lnTo>
                    <a:pt x="22416" y="66578"/>
                  </a:lnTo>
                  <a:lnTo>
                    <a:pt x="22963" y="66942"/>
                  </a:lnTo>
                  <a:lnTo>
                    <a:pt x="23570" y="67185"/>
                  </a:lnTo>
                  <a:lnTo>
                    <a:pt x="24178" y="67307"/>
                  </a:lnTo>
                  <a:lnTo>
                    <a:pt x="24846" y="67307"/>
                  </a:lnTo>
                  <a:lnTo>
                    <a:pt x="25454" y="67185"/>
                  </a:lnTo>
                  <a:lnTo>
                    <a:pt x="26000" y="67003"/>
                  </a:lnTo>
                  <a:lnTo>
                    <a:pt x="26547" y="66699"/>
                  </a:lnTo>
                  <a:lnTo>
                    <a:pt x="27094" y="66213"/>
                  </a:lnTo>
                  <a:lnTo>
                    <a:pt x="27519" y="65727"/>
                  </a:lnTo>
                  <a:lnTo>
                    <a:pt x="27883" y="65181"/>
                  </a:lnTo>
                  <a:lnTo>
                    <a:pt x="28126" y="64573"/>
                  </a:lnTo>
                  <a:lnTo>
                    <a:pt x="28187" y="64269"/>
                  </a:lnTo>
                  <a:lnTo>
                    <a:pt x="28126" y="63966"/>
                  </a:lnTo>
                  <a:lnTo>
                    <a:pt x="29220" y="63601"/>
                  </a:lnTo>
                  <a:lnTo>
                    <a:pt x="30252" y="63176"/>
                  </a:lnTo>
                  <a:lnTo>
                    <a:pt x="30556" y="62994"/>
                  </a:lnTo>
                  <a:lnTo>
                    <a:pt x="30799" y="62751"/>
                  </a:lnTo>
                  <a:lnTo>
                    <a:pt x="31042" y="62508"/>
                  </a:lnTo>
                  <a:lnTo>
                    <a:pt x="31164" y="62265"/>
                  </a:lnTo>
                  <a:lnTo>
                    <a:pt x="31346" y="61961"/>
                  </a:lnTo>
                  <a:lnTo>
                    <a:pt x="31407" y="61657"/>
                  </a:lnTo>
                  <a:lnTo>
                    <a:pt x="31528" y="61050"/>
                  </a:lnTo>
                  <a:lnTo>
                    <a:pt x="31528" y="60564"/>
                  </a:lnTo>
                  <a:lnTo>
                    <a:pt x="31467" y="60078"/>
                  </a:lnTo>
                  <a:lnTo>
                    <a:pt x="31346" y="59531"/>
                  </a:lnTo>
                  <a:lnTo>
                    <a:pt x="31164" y="59045"/>
                  </a:lnTo>
                  <a:lnTo>
                    <a:pt x="31528" y="58863"/>
                  </a:lnTo>
                  <a:lnTo>
                    <a:pt x="31771" y="58559"/>
                  </a:lnTo>
                  <a:lnTo>
                    <a:pt x="32014" y="58256"/>
                  </a:lnTo>
                  <a:lnTo>
                    <a:pt x="32136" y="57891"/>
                  </a:lnTo>
                  <a:lnTo>
                    <a:pt x="32196" y="57587"/>
                  </a:lnTo>
                  <a:lnTo>
                    <a:pt x="32196" y="57223"/>
                  </a:lnTo>
                  <a:lnTo>
                    <a:pt x="32196" y="56919"/>
                  </a:lnTo>
                  <a:lnTo>
                    <a:pt x="32075" y="56676"/>
                  </a:lnTo>
                  <a:lnTo>
                    <a:pt x="31893" y="56372"/>
                  </a:lnTo>
                  <a:lnTo>
                    <a:pt x="31710" y="56129"/>
                  </a:lnTo>
                  <a:lnTo>
                    <a:pt x="31528" y="55947"/>
                  </a:lnTo>
                  <a:lnTo>
                    <a:pt x="31285" y="55704"/>
                  </a:lnTo>
                  <a:lnTo>
                    <a:pt x="31346" y="54793"/>
                  </a:lnTo>
                  <a:lnTo>
                    <a:pt x="31528" y="53882"/>
                  </a:lnTo>
                  <a:lnTo>
                    <a:pt x="31710" y="52971"/>
                  </a:lnTo>
                  <a:lnTo>
                    <a:pt x="32014" y="52120"/>
                  </a:lnTo>
                  <a:lnTo>
                    <a:pt x="32379" y="51270"/>
                  </a:lnTo>
                  <a:lnTo>
                    <a:pt x="32804" y="50419"/>
                  </a:lnTo>
                  <a:lnTo>
                    <a:pt x="33290" y="49630"/>
                  </a:lnTo>
                  <a:lnTo>
                    <a:pt x="33776" y="48840"/>
                  </a:lnTo>
                  <a:lnTo>
                    <a:pt x="34322" y="48050"/>
                  </a:lnTo>
                  <a:lnTo>
                    <a:pt x="34991" y="47261"/>
                  </a:lnTo>
                  <a:lnTo>
                    <a:pt x="36266" y="45803"/>
                  </a:lnTo>
                  <a:lnTo>
                    <a:pt x="38939" y="42948"/>
                  </a:lnTo>
                  <a:lnTo>
                    <a:pt x="40215" y="41550"/>
                  </a:lnTo>
                  <a:lnTo>
                    <a:pt x="41369" y="40153"/>
                  </a:lnTo>
                  <a:lnTo>
                    <a:pt x="42523" y="38635"/>
                  </a:lnTo>
                  <a:lnTo>
                    <a:pt x="43556" y="37116"/>
                  </a:lnTo>
                  <a:lnTo>
                    <a:pt x="44528" y="35537"/>
                  </a:lnTo>
                  <a:lnTo>
                    <a:pt x="45378" y="33896"/>
                  </a:lnTo>
                  <a:lnTo>
                    <a:pt x="46168" y="32256"/>
                  </a:lnTo>
                  <a:lnTo>
                    <a:pt x="46897" y="30495"/>
                  </a:lnTo>
                  <a:lnTo>
                    <a:pt x="47444" y="28854"/>
                  </a:lnTo>
                  <a:lnTo>
                    <a:pt x="47869" y="27093"/>
                  </a:lnTo>
                  <a:lnTo>
                    <a:pt x="48173" y="25392"/>
                  </a:lnTo>
                  <a:lnTo>
                    <a:pt x="48355" y="23630"/>
                  </a:lnTo>
                  <a:lnTo>
                    <a:pt x="48476" y="21869"/>
                  </a:lnTo>
                  <a:lnTo>
                    <a:pt x="48416" y="20107"/>
                  </a:lnTo>
                  <a:lnTo>
                    <a:pt x="48233" y="18345"/>
                  </a:lnTo>
                  <a:lnTo>
                    <a:pt x="47869" y="16584"/>
                  </a:lnTo>
                  <a:lnTo>
                    <a:pt x="47444" y="14944"/>
                  </a:lnTo>
                  <a:lnTo>
                    <a:pt x="46897" y="13364"/>
                  </a:lnTo>
                  <a:lnTo>
                    <a:pt x="46168" y="11785"/>
                  </a:lnTo>
                  <a:lnTo>
                    <a:pt x="45318" y="10327"/>
                  </a:lnTo>
                  <a:lnTo>
                    <a:pt x="44892" y="9598"/>
                  </a:lnTo>
                  <a:lnTo>
                    <a:pt x="44406" y="8869"/>
                  </a:lnTo>
                  <a:lnTo>
                    <a:pt x="43860" y="8201"/>
                  </a:lnTo>
                  <a:lnTo>
                    <a:pt x="43313" y="7593"/>
                  </a:lnTo>
                  <a:lnTo>
                    <a:pt x="42766" y="6925"/>
                  </a:lnTo>
                  <a:lnTo>
                    <a:pt x="42159" y="6378"/>
                  </a:lnTo>
                  <a:lnTo>
                    <a:pt x="41491" y="5771"/>
                  </a:lnTo>
                  <a:lnTo>
                    <a:pt x="40822" y="5224"/>
                  </a:lnTo>
                  <a:lnTo>
                    <a:pt x="40093" y="4678"/>
                  </a:lnTo>
                  <a:lnTo>
                    <a:pt x="39304" y="4192"/>
                  </a:lnTo>
                  <a:lnTo>
                    <a:pt x="38514" y="3706"/>
                  </a:lnTo>
                  <a:lnTo>
                    <a:pt x="37663" y="3280"/>
                  </a:lnTo>
                  <a:lnTo>
                    <a:pt x="36813" y="2855"/>
                  </a:lnTo>
                  <a:lnTo>
                    <a:pt x="35963" y="2491"/>
                  </a:lnTo>
                  <a:lnTo>
                    <a:pt x="34201" y="1822"/>
                  </a:lnTo>
                  <a:lnTo>
                    <a:pt x="32379" y="1337"/>
                  </a:lnTo>
                  <a:lnTo>
                    <a:pt x="30556" y="911"/>
                  </a:lnTo>
                  <a:lnTo>
                    <a:pt x="28734" y="547"/>
                  </a:lnTo>
                  <a:lnTo>
                    <a:pt x="26851" y="304"/>
                  </a:lnTo>
                  <a:lnTo>
                    <a:pt x="24968" y="122"/>
                  </a:lnTo>
                  <a:lnTo>
                    <a:pt x="23084"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4"/>
            <p:cNvSpPr/>
            <p:nvPr/>
          </p:nvSpPr>
          <p:spPr>
            <a:xfrm>
              <a:off x="2109100" y="1091300"/>
              <a:ext cx="241475" cy="640900"/>
            </a:xfrm>
            <a:custGeom>
              <a:rect b="b" l="l" r="r" t="t"/>
              <a:pathLst>
                <a:path extrusionOk="0" h="25636" w="9659">
                  <a:moveTo>
                    <a:pt x="9294" y="0"/>
                  </a:moveTo>
                  <a:lnTo>
                    <a:pt x="8991" y="61"/>
                  </a:lnTo>
                  <a:lnTo>
                    <a:pt x="8687" y="183"/>
                  </a:lnTo>
                  <a:lnTo>
                    <a:pt x="8140" y="486"/>
                  </a:lnTo>
                  <a:lnTo>
                    <a:pt x="7472" y="851"/>
                  </a:lnTo>
                  <a:lnTo>
                    <a:pt x="6865" y="1215"/>
                  </a:lnTo>
                  <a:lnTo>
                    <a:pt x="5832" y="2066"/>
                  </a:lnTo>
                  <a:lnTo>
                    <a:pt x="4860" y="2977"/>
                  </a:lnTo>
                  <a:lnTo>
                    <a:pt x="3949" y="4010"/>
                  </a:lnTo>
                  <a:lnTo>
                    <a:pt x="3098" y="5164"/>
                  </a:lnTo>
                  <a:lnTo>
                    <a:pt x="2369" y="6318"/>
                  </a:lnTo>
                  <a:lnTo>
                    <a:pt x="1701" y="7594"/>
                  </a:lnTo>
                  <a:lnTo>
                    <a:pt x="1154" y="8930"/>
                  </a:lnTo>
                  <a:lnTo>
                    <a:pt x="668" y="10327"/>
                  </a:lnTo>
                  <a:lnTo>
                    <a:pt x="304" y="11785"/>
                  </a:lnTo>
                  <a:lnTo>
                    <a:pt x="122" y="13243"/>
                  </a:lnTo>
                  <a:lnTo>
                    <a:pt x="0" y="14701"/>
                  </a:lnTo>
                  <a:lnTo>
                    <a:pt x="0" y="16159"/>
                  </a:lnTo>
                  <a:lnTo>
                    <a:pt x="122" y="17617"/>
                  </a:lnTo>
                  <a:lnTo>
                    <a:pt x="426" y="19075"/>
                  </a:lnTo>
                  <a:lnTo>
                    <a:pt x="608" y="19925"/>
                  </a:lnTo>
                  <a:lnTo>
                    <a:pt x="851" y="20715"/>
                  </a:lnTo>
                  <a:lnTo>
                    <a:pt x="1094" y="21504"/>
                  </a:lnTo>
                  <a:lnTo>
                    <a:pt x="1397" y="22294"/>
                  </a:lnTo>
                  <a:lnTo>
                    <a:pt x="1762" y="23084"/>
                  </a:lnTo>
                  <a:lnTo>
                    <a:pt x="2187" y="23813"/>
                  </a:lnTo>
                  <a:lnTo>
                    <a:pt x="2612" y="24542"/>
                  </a:lnTo>
                  <a:lnTo>
                    <a:pt x="3098" y="25210"/>
                  </a:lnTo>
                  <a:lnTo>
                    <a:pt x="3341" y="25453"/>
                  </a:lnTo>
                  <a:lnTo>
                    <a:pt x="3584" y="25635"/>
                  </a:lnTo>
                  <a:lnTo>
                    <a:pt x="4070" y="25635"/>
                  </a:lnTo>
                  <a:lnTo>
                    <a:pt x="4253" y="25514"/>
                  </a:lnTo>
                  <a:lnTo>
                    <a:pt x="4496" y="25331"/>
                  </a:lnTo>
                  <a:lnTo>
                    <a:pt x="4617" y="25028"/>
                  </a:lnTo>
                  <a:lnTo>
                    <a:pt x="4617" y="24724"/>
                  </a:lnTo>
                  <a:lnTo>
                    <a:pt x="4556" y="24420"/>
                  </a:lnTo>
                  <a:lnTo>
                    <a:pt x="3888" y="23205"/>
                  </a:lnTo>
                  <a:lnTo>
                    <a:pt x="3341" y="21930"/>
                  </a:lnTo>
                  <a:lnTo>
                    <a:pt x="2855" y="20654"/>
                  </a:lnTo>
                  <a:lnTo>
                    <a:pt x="2430" y="19318"/>
                  </a:lnTo>
                  <a:lnTo>
                    <a:pt x="2187" y="17981"/>
                  </a:lnTo>
                  <a:lnTo>
                    <a:pt x="2005" y="16645"/>
                  </a:lnTo>
                  <a:lnTo>
                    <a:pt x="1883" y="15308"/>
                  </a:lnTo>
                  <a:lnTo>
                    <a:pt x="1944" y="13911"/>
                  </a:lnTo>
                  <a:lnTo>
                    <a:pt x="2066" y="12636"/>
                  </a:lnTo>
                  <a:lnTo>
                    <a:pt x="2309" y="11360"/>
                  </a:lnTo>
                  <a:lnTo>
                    <a:pt x="2673" y="10145"/>
                  </a:lnTo>
                  <a:lnTo>
                    <a:pt x="3098" y="8930"/>
                  </a:lnTo>
                  <a:lnTo>
                    <a:pt x="3584" y="7776"/>
                  </a:lnTo>
                  <a:lnTo>
                    <a:pt x="4192" y="6622"/>
                  </a:lnTo>
                  <a:lnTo>
                    <a:pt x="4860" y="5528"/>
                  </a:lnTo>
                  <a:lnTo>
                    <a:pt x="5650" y="4496"/>
                  </a:lnTo>
                  <a:lnTo>
                    <a:pt x="6561" y="3402"/>
                  </a:lnTo>
                  <a:lnTo>
                    <a:pt x="7594" y="2369"/>
                  </a:lnTo>
                  <a:lnTo>
                    <a:pt x="8566" y="1398"/>
                  </a:lnTo>
                  <a:lnTo>
                    <a:pt x="9112" y="912"/>
                  </a:lnTo>
                  <a:lnTo>
                    <a:pt x="9355" y="669"/>
                  </a:lnTo>
                  <a:lnTo>
                    <a:pt x="9598" y="426"/>
                  </a:lnTo>
                  <a:lnTo>
                    <a:pt x="9659" y="243"/>
                  </a:lnTo>
                  <a:lnTo>
                    <a:pt x="9598" y="122"/>
                  </a:lnTo>
                  <a:lnTo>
                    <a:pt x="9477"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4"/>
            <p:cNvSpPr/>
            <p:nvPr/>
          </p:nvSpPr>
          <p:spPr>
            <a:xfrm>
              <a:off x="2789450" y="1185450"/>
              <a:ext cx="135175" cy="133675"/>
            </a:xfrm>
            <a:custGeom>
              <a:rect b="b" l="l" r="r" t="t"/>
              <a:pathLst>
                <a:path extrusionOk="0" h="5347" w="5407">
                  <a:moveTo>
                    <a:pt x="4192" y="1"/>
                  </a:moveTo>
                  <a:lnTo>
                    <a:pt x="4010" y="122"/>
                  </a:lnTo>
                  <a:lnTo>
                    <a:pt x="3828" y="304"/>
                  </a:lnTo>
                  <a:lnTo>
                    <a:pt x="3585" y="487"/>
                  </a:lnTo>
                  <a:lnTo>
                    <a:pt x="3099" y="1033"/>
                  </a:lnTo>
                  <a:lnTo>
                    <a:pt x="1944" y="2188"/>
                  </a:lnTo>
                  <a:lnTo>
                    <a:pt x="912" y="3342"/>
                  </a:lnTo>
                  <a:lnTo>
                    <a:pt x="669" y="3706"/>
                  </a:lnTo>
                  <a:lnTo>
                    <a:pt x="365" y="4010"/>
                  </a:lnTo>
                  <a:lnTo>
                    <a:pt x="122" y="4435"/>
                  </a:lnTo>
                  <a:lnTo>
                    <a:pt x="61" y="4617"/>
                  </a:lnTo>
                  <a:lnTo>
                    <a:pt x="1" y="4860"/>
                  </a:lnTo>
                  <a:lnTo>
                    <a:pt x="61" y="5043"/>
                  </a:lnTo>
                  <a:lnTo>
                    <a:pt x="183" y="5225"/>
                  </a:lnTo>
                  <a:lnTo>
                    <a:pt x="365" y="5286"/>
                  </a:lnTo>
                  <a:lnTo>
                    <a:pt x="547" y="5346"/>
                  </a:lnTo>
                  <a:lnTo>
                    <a:pt x="730" y="5346"/>
                  </a:lnTo>
                  <a:lnTo>
                    <a:pt x="912" y="5225"/>
                  </a:lnTo>
                  <a:lnTo>
                    <a:pt x="1337" y="5043"/>
                  </a:lnTo>
                  <a:lnTo>
                    <a:pt x="1701" y="4739"/>
                  </a:lnTo>
                  <a:lnTo>
                    <a:pt x="2005" y="4496"/>
                  </a:lnTo>
                  <a:lnTo>
                    <a:pt x="3220" y="3402"/>
                  </a:lnTo>
                  <a:lnTo>
                    <a:pt x="4314" y="2370"/>
                  </a:lnTo>
                  <a:lnTo>
                    <a:pt x="4860" y="1823"/>
                  </a:lnTo>
                  <a:lnTo>
                    <a:pt x="5103" y="1580"/>
                  </a:lnTo>
                  <a:lnTo>
                    <a:pt x="5285" y="1398"/>
                  </a:lnTo>
                  <a:lnTo>
                    <a:pt x="5346" y="1216"/>
                  </a:lnTo>
                  <a:lnTo>
                    <a:pt x="5407" y="973"/>
                  </a:lnTo>
                  <a:lnTo>
                    <a:pt x="5407" y="547"/>
                  </a:lnTo>
                  <a:lnTo>
                    <a:pt x="5346" y="365"/>
                  </a:lnTo>
                  <a:lnTo>
                    <a:pt x="5164" y="183"/>
                  </a:lnTo>
                  <a:lnTo>
                    <a:pt x="4982" y="61"/>
                  </a:lnTo>
                  <a:lnTo>
                    <a:pt x="4800"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4"/>
            <p:cNvSpPr/>
            <p:nvPr/>
          </p:nvSpPr>
          <p:spPr>
            <a:xfrm>
              <a:off x="2708975" y="1117125"/>
              <a:ext cx="75950" cy="107850"/>
            </a:xfrm>
            <a:custGeom>
              <a:rect b="b" l="l" r="r" t="t"/>
              <a:pathLst>
                <a:path extrusionOk="0" h="4314" w="3038">
                  <a:moveTo>
                    <a:pt x="2369" y="0"/>
                  </a:moveTo>
                  <a:lnTo>
                    <a:pt x="2005" y="122"/>
                  </a:lnTo>
                  <a:lnTo>
                    <a:pt x="1701" y="243"/>
                  </a:lnTo>
                  <a:lnTo>
                    <a:pt x="1519" y="425"/>
                  </a:lnTo>
                  <a:lnTo>
                    <a:pt x="1397" y="547"/>
                  </a:lnTo>
                  <a:lnTo>
                    <a:pt x="1154" y="911"/>
                  </a:lnTo>
                  <a:lnTo>
                    <a:pt x="607" y="1822"/>
                  </a:lnTo>
                  <a:lnTo>
                    <a:pt x="365" y="2369"/>
                  </a:lnTo>
                  <a:lnTo>
                    <a:pt x="182" y="2855"/>
                  </a:lnTo>
                  <a:lnTo>
                    <a:pt x="61" y="3402"/>
                  </a:lnTo>
                  <a:lnTo>
                    <a:pt x="0" y="4009"/>
                  </a:lnTo>
                  <a:lnTo>
                    <a:pt x="61" y="4131"/>
                  </a:lnTo>
                  <a:lnTo>
                    <a:pt x="122" y="4192"/>
                  </a:lnTo>
                  <a:lnTo>
                    <a:pt x="304" y="4313"/>
                  </a:lnTo>
                  <a:lnTo>
                    <a:pt x="486" y="4313"/>
                  </a:lnTo>
                  <a:lnTo>
                    <a:pt x="668" y="4192"/>
                  </a:lnTo>
                  <a:lnTo>
                    <a:pt x="1033" y="3827"/>
                  </a:lnTo>
                  <a:lnTo>
                    <a:pt x="1276" y="3402"/>
                  </a:lnTo>
                  <a:lnTo>
                    <a:pt x="1883" y="2673"/>
                  </a:lnTo>
                  <a:lnTo>
                    <a:pt x="2551" y="1883"/>
                  </a:lnTo>
                  <a:lnTo>
                    <a:pt x="2734" y="1640"/>
                  </a:lnTo>
                  <a:lnTo>
                    <a:pt x="2916" y="1336"/>
                  </a:lnTo>
                  <a:lnTo>
                    <a:pt x="3037" y="972"/>
                  </a:lnTo>
                  <a:lnTo>
                    <a:pt x="3037" y="608"/>
                  </a:lnTo>
                  <a:lnTo>
                    <a:pt x="2977" y="365"/>
                  </a:lnTo>
                  <a:lnTo>
                    <a:pt x="2794" y="182"/>
                  </a:lnTo>
                  <a:lnTo>
                    <a:pt x="2612" y="61"/>
                  </a:lnTo>
                  <a:lnTo>
                    <a:pt x="2369"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4"/>
            <p:cNvSpPr/>
            <p:nvPr/>
          </p:nvSpPr>
          <p:spPr>
            <a:xfrm>
              <a:off x="2444725" y="1097375"/>
              <a:ext cx="51650" cy="126075"/>
            </a:xfrm>
            <a:custGeom>
              <a:rect b="b" l="l" r="r" t="t"/>
              <a:pathLst>
                <a:path extrusionOk="0" h="5043" w="2066">
                  <a:moveTo>
                    <a:pt x="608" y="0"/>
                  </a:moveTo>
                  <a:lnTo>
                    <a:pt x="425" y="61"/>
                  </a:lnTo>
                  <a:lnTo>
                    <a:pt x="243" y="122"/>
                  </a:lnTo>
                  <a:lnTo>
                    <a:pt x="122" y="243"/>
                  </a:lnTo>
                  <a:lnTo>
                    <a:pt x="0" y="426"/>
                  </a:lnTo>
                  <a:lnTo>
                    <a:pt x="0" y="608"/>
                  </a:lnTo>
                  <a:lnTo>
                    <a:pt x="61" y="1094"/>
                  </a:lnTo>
                  <a:lnTo>
                    <a:pt x="61" y="1337"/>
                  </a:lnTo>
                  <a:lnTo>
                    <a:pt x="61" y="1398"/>
                  </a:lnTo>
                  <a:lnTo>
                    <a:pt x="122" y="1701"/>
                  </a:lnTo>
                  <a:lnTo>
                    <a:pt x="182" y="2187"/>
                  </a:lnTo>
                  <a:lnTo>
                    <a:pt x="182" y="2248"/>
                  </a:lnTo>
                  <a:lnTo>
                    <a:pt x="243" y="2491"/>
                  </a:lnTo>
                  <a:lnTo>
                    <a:pt x="304" y="3402"/>
                  </a:lnTo>
                  <a:lnTo>
                    <a:pt x="365" y="4070"/>
                  </a:lnTo>
                  <a:lnTo>
                    <a:pt x="486" y="4496"/>
                  </a:lnTo>
                  <a:lnTo>
                    <a:pt x="608" y="4739"/>
                  </a:lnTo>
                  <a:lnTo>
                    <a:pt x="729" y="4921"/>
                  </a:lnTo>
                  <a:lnTo>
                    <a:pt x="972" y="5042"/>
                  </a:lnTo>
                  <a:lnTo>
                    <a:pt x="1397" y="5042"/>
                  </a:lnTo>
                  <a:lnTo>
                    <a:pt x="1640" y="4921"/>
                  </a:lnTo>
                  <a:lnTo>
                    <a:pt x="1823" y="4739"/>
                  </a:lnTo>
                  <a:lnTo>
                    <a:pt x="1944" y="4496"/>
                  </a:lnTo>
                  <a:lnTo>
                    <a:pt x="2066" y="3949"/>
                  </a:lnTo>
                  <a:lnTo>
                    <a:pt x="2066" y="3402"/>
                  </a:lnTo>
                  <a:lnTo>
                    <a:pt x="1883" y="2248"/>
                  </a:lnTo>
                  <a:lnTo>
                    <a:pt x="1701" y="1762"/>
                  </a:lnTo>
                  <a:lnTo>
                    <a:pt x="1580" y="1276"/>
                  </a:lnTo>
                  <a:lnTo>
                    <a:pt x="1397" y="790"/>
                  </a:lnTo>
                  <a:lnTo>
                    <a:pt x="1094" y="304"/>
                  </a:lnTo>
                  <a:lnTo>
                    <a:pt x="972" y="183"/>
                  </a:lnTo>
                  <a:lnTo>
                    <a:pt x="851" y="61"/>
                  </a:lnTo>
                  <a:lnTo>
                    <a:pt x="60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4"/>
            <p:cNvSpPr/>
            <p:nvPr/>
          </p:nvSpPr>
          <p:spPr>
            <a:xfrm>
              <a:off x="2273100" y="1226450"/>
              <a:ext cx="130650" cy="136700"/>
            </a:xfrm>
            <a:custGeom>
              <a:rect b="b" l="l" r="r" t="t"/>
              <a:pathLst>
                <a:path extrusionOk="0" h="5468" w="5226">
                  <a:moveTo>
                    <a:pt x="305" y="1"/>
                  </a:moveTo>
                  <a:lnTo>
                    <a:pt x="183" y="122"/>
                  </a:lnTo>
                  <a:lnTo>
                    <a:pt x="62" y="183"/>
                  </a:lnTo>
                  <a:lnTo>
                    <a:pt x="1" y="365"/>
                  </a:lnTo>
                  <a:lnTo>
                    <a:pt x="1" y="608"/>
                  </a:lnTo>
                  <a:lnTo>
                    <a:pt x="62" y="790"/>
                  </a:lnTo>
                  <a:lnTo>
                    <a:pt x="305" y="1216"/>
                  </a:lnTo>
                  <a:lnTo>
                    <a:pt x="730" y="1823"/>
                  </a:lnTo>
                  <a:lnTo>
                    <a:pt x="1216" y="2491"/>
                  </a:lnTo>
                  <a:lnTo>
                    <a:pt x="1763" y="3099"/>
                  </a:lnTo>
                  <a:lnTo>
                    <a:pt x="2734" y="4253"/>
                  </a:lnTo>
                  <a:lnTo>
                    <a:pt x="3038" y="4678"/>
                  </a:lnTo>
                  <a:lnTo>
                    <a:pt x="3403" y="5043"/>
                  </a:lnTo>
                  <a:lnTo>
                    <a:pt x="3585" y="5225"/>
                  </a:lnTo>
                  <a:lnTo>
                    <a:pt x="3828" y="5407"/>
                  </a:lnTo>
                  <a:lnTo>
                    <a:pt x="4010" y="5468"/>
                  </a:lnTo>
                  <a:lnTo>
                    <a:pt x="4314" y="5468"/>
                  </a:lnTo>
                  <a:lnTo>
                    <a:pt x="4557" y="5407"/>
                  </a:lnTo>
                  <a:lnTo>
                    <a:pt x="4861" y="5286"/>
                  </a:lnTo>
                  <a:lnTo>
                    <a:pt x="5043" y="5103"/>
                  </a:lnTo>
                  <a:lnTo>
                    <a:pt x="5164" y="4800"/>
                  </a:lnTo>
                  <a:lnTo>
                    <a:pt x="5225" y="4557"/>
                  </a:lnTo>
                  <a:lnTo>
                    <a:pt x="5164" y="4253"/>
                  </a:lnTo>
                  <a:lnTo>
                    <a:pt x="5043" y="4010"/>
                  </a:lnTo>
                  <a:lnTo>
                    <a:pt x="4921" y="3767"/>
                  </a:lnTo>
                  <a:lnTo>
                    <a:pt x="4557" y="3281"/>
                  </a:lnTo>
                  <a:lnTo>
                    <a:pt x="4132" y="2856"/>
                  </a:lnTo>
                  <a:lnTo>
                    <a:pt x="2977" y="1702"/>
                  </a:lnTo>
                  <a:lnTo>
                    <a:pt x="2370" y="1155"/>
                  </a:lnTo>
                  <a:lnTo>
                    <a:pt x="1702" y="608"/>
                  </a:lnTo>
                  <a:lnTo>
                    <a:pt x="1034" y="183"/>
                  </a:lnTo>
                  <a:lnTo>
                    <a:pt x="730" y="62"/>
                  </a:lnTo>
                  <a:lnTo>
                    <a:pt x="426"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4"/>
            <p:cNvSpPr/>
            <p:nvPr/>
          </p:nvSpPr>
          <p:spPr>
            <a:xfrm>
              <a:off x="2186550" y="1581825"/>
              <a:ext cx="167075" cy="95700"/>
            </a:xfrm>
            <a:custGeom>
              <a:rect b="b" l="l" r="r" t="t"/>
              <a:pathLst>
                <a:path extrusionOk="0" h="3828" w="6683">
                  <a:moveTo>
                    <a:pt x="6014" y="0"/>
                  </a:moveTo>
                  <a:lnTo>
                    <a:pt x="5346" y="304"/>
                  </a:lnTo>
                  <a:lnTo>
                    <a:pt x="4617" y="608"/>
                  </a:lnTo>
                  <a:lnTo>
                    <a:pt x="3281" y="1215"/>
                  </a:lnTo>
                  <a:lnTo>
                    <a:pt x="1823" y="1701"/>
                  </a:lnTo>
                  <a:lnTo>
                    <a:pt x="972" y="2005"/>
                  </a:lnTo>
                  <a:lnTo>
                    <a:pt x="608" y="2187"/>
                  </a:lnTo>
                  <a:lnTo>
                    <a:pt x="243" y="2491"/>
                  </a:lnTo>
                  <a:lnTo>
                    <a:pt x="61" y="2673"/>
                  </a:lnTo>
                  <a:lnTo>
                    <a:pt x="0" y="2916"/>
                  </a:lnTo>
                  <a:lnTo>
                    <a:pt x="0" y="3098"/>
                  </a:lnTo>
                  <a:lnTo>
                    <a:pt x="61" y="3341"/>
                  </a:lnTo>
                  <a:lnTo>
                    <a:pt x="183" y="3524"/>
                  </a:lnTo>
                  <a:lnTo>
                    <a:pt x="365" y="3706"/>
                  </a:lnTo>
                  <a:lnTo>
                    <a:pt x="547" y="3767"/>
                  </a:lnTo>
                  <a:lnTo>
                    <a:pt x="790" y="3827"/>
                  </a:lnTo>
                  <a:lnTo>
                    <a:pt x="1215" y="3827"/>
                  </a:lnTo>
                  <a:lnTo>
                    <a:pt x="1701" y="3706"/>
                  </a:lnTo>
                  <a:lnTo>
                    <a:pt x="2552" y="3341"/>
                  </a:lnTo>
                  <a:lnTo>
                    <a:pt x="3281" y="2977"/>
                  </a:lnTo>
                  <a:lnTo>
                    <a:pt x="3949" y="2612"/>
                  </a:lnTo>
                  <a:lnTo>
                    <a:pt x="4678" y="2187"/>
                  </a:lnTo>
                  <a:lnTo>
                    <a:pt x="5346" y="1762"/>
                  </a:lnTo>
                  <a:lnTo>
                    <a:pt x="6561" y="669"/>
                  </a:lnTo>
                  <a:lnTo>
                    <a:pt x="6682" y="547"/>
                  </a:lnTo>
                  <a:lnTo>
                    <a:pt x="6682" y="426"/>
                  </a:lnTo>
                  <a:lnTo>
                    <a:pt x="6682" y="304"/>
                  </a:lnTo>
                  <a:lnTo>
                    <a:pt x="6561" y="183"/>
                  </a:lnTo>
                  <a:lnTo>
                    <a:pt x="6500" y="61"/>
                  </a:lnTo>
                  <a:lnTo>
                    <a:pt x="6318"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4"/>
            <p:cNvSpPr/>
            <p:nvPr/>
          </p:nvSpPr>
          <p:spPr>
            <a:xfrm>
              <a:off x="2317150" y="1748875"/>
              <a:ext cx="82025" cy="86575"/>
            </a:xfrm>
            <a:custGeom>
              <a:rect b="b" l="l" r="r" t="t"/>
              <a:pathLst>
                <a:path extrusionOk="0" h="3463" w="3281">
                  <a:moveTo>
                    <a:pt x="2795" y="0"/>
                  </a:moveTo>
                  <a:lnTo>
                    <a:pt x="2613" y="61"/>
                  </a:lnTo>
                  <a:lnTo>
                    <a:pt x="2491" y="183"/>
                  </a:lnTo>
                  <a:lnTo>
                    <a:pt x="2309" y="304"/>
                  </a:lnTo>
                  <a:lnTo>
                    <a:pt x="2248" y="365"/>
                  </a:lnTo>
                  <a:lnTo>
                    <a:pt x="2248" y="426"/>
                  </a:lnTo>
                  <a:lnTo>
                    <a:pt x="1944" y="608"/>
                  </a:lnTo>
                  <a:lnTo>
                    <a:pt x="1337" y="1094"/>
                  </a:lnTo>
                  <a:lnTo>
                    <a:pt x="608" y="1701"/>
                  </a:lnTo>
                  <a:lnTo>
                    <a:pt x="365" y="1944"/>
                  </a:lnTo>
                  <a:lnTo>
                    <a:pt x="122" y="2248"/>
                  </a:lnTo>
                  <a:lnTo>
                    <a:pt x="1" y="2612"/>
                  </a:lnTo>
                  <a:lnTo>
                    <a:pt x="1" y="2795"/>
                  </a:lnTo>
                  <a:lnTo>
                    <a:pt x="1" y="2977"/>
                  </a:lnTo>
                  <a:lnTo>
                    <a:pt x="122" y="3159"/>
                  </a:lnTo>
                  <a:lnTo>
                    <a:pt x="244" y="3341"/>
                  </a:lnTo>
                  <a:lnTo>
                    <a:pt x="426" y="3463"/>
                  </a:lnTo>
                  <a:lnTo>
                    <a:pt x="790" y="3463"/>
                  </a:lnTo>
                  <a:lnTo>
                    <a:pt x="1033" y="3402"/>
                  </a:lnTo>
                  <a:lnTo>
                    <a:pt x="1276" y="3281"/>
                  </a:lnTo>
                  <a:lnTo>
                    <a:pt x="1458" y="3098"/>
                  </a:lnTo>
                  <a:lnTo>
                    <a:pt x="1762" y="2795"/>
                  </a:lnTo>
                  <a:lnTo>
                    <a:pt x="2005" y="2430"/>
                  </a:lnTo>
                  <a:lnTo>
                    <a:pt x="2309" y="2066"/>
                  </a:lnTo>
                  <a:lnTo>
                    <a:pt x="2734" y="1398"/>
                  </a:lnTo>
                  <a:lnTo>
                    <a:pt x="2916" y="1094"/>
                  </a:lnTo>
                  <a:lnTo>
                    <a:pt x="2977" y="1094"/>
                  </a:lnTo>
                  <a:lnTo>
                    <a:pt x="3038" y="1033"/>
                  </a:lnTo>
                  <a:lnTo>
                    <a:pt x="3159" y="851"/>
                  </a:lnTo>
                  <a:lnTo>
                    <a:pt x="3281" y="669"/>
                  </a:lnTo>
                  <a:lnTo>
                    <a:pt x="3281" y="486"/>
                  </a:lnTo>
                  <a:lnTo>
                    <a:pt x="3281" y="304"/>
                  </a:lnTo>
                  <a:lnTo>
                    <a:pt x="3159" y="183"/>
                  </a:lnTo>
                  <a:lnTo>
                    <a:pt x="2977" y="61"/>
                  </a:lnTo>
                  <a:lnTo>
                    <a:pt x="2795"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4"/>
            <p:cNvSpPr/>
            <p:nvPr/>
          </p:nvSpPr>
          <p:spPr>
            <a:xfrm>
              <a:off x="2879050" y="1641050"/>
              <a:ext cx="126075" cy="60775"/>
            </a:xfrm>
            <a:custGeom>
              <a:rect b="b" l="l" r="r" t="t"/>
              <a:pathLst>
                <a:path extrusionOk="0" h="2431" w="5043">
                  <a:moveTo>
                    <a:pt x="365" y="0"/>
                  </a:moveTo>
                  <a:lnTo>
                    <a:pt x="183" y="61"/>
                  </a:lnTo>
                  <a:lnTo>
                    <a:pt x="61" y="183"/>
                  </a:lnTo>
                  <a:lnTo>
                    <a:pt x="1" y="365"/>
                  </a:lnTo>
                  <a:lnTo>
                    <a:pt x="1" y="486"/>
                  </a:lnTo>
                  <a:lnTo>
                    <a:pt x="1" y="669"/>
                  </a:lnTo>
                  <a:lnTo>
                    <a:pt x="122" y="790"/>
                  </a:lnTo>
                  <a:lnTo>
                    <a:pt x="244" y="912"/>
                  </a:lnTo>
                  <a:lnTo>
                    <a:pt x="426" y="972"/>
                  </a:lnTo>
                  <a:lnTo>
                    <a:pt x="608" y="1094"/>
                  </a:lnTo>
                  <a:lnTo>
                    <a:pt x="851" y="1276"/>
                  </a:lnTo>
                  <a:lnTo>
                    <a:pt x="1155" y="1398"/>
                  </a:lnTo>
                  <a:lnTo>
                    <a:pt x="2066" y="1823"/>
                  </a:lnTo>
                  <a:lnTo>
                    <a:pt x="3038" y="2187"/>
                  </a:lnTo>
                  <a:lnTo>
                    <a:pt x="3645" y="2370"/>
                  </a:lnTo>
                  <a:lnTo>
                    <a:pt x="4010" y="2430"/>
                  </a:lnTo>
                  <a:lnTo>
                    <a:pt x="4314" y="2430"/>
                  </a:lnTo>
                  <a:lnTo>
                    <a:pt x="4557" y="2370"/>
                  </a:lnTo>
                  <a:lnTo>
                    <a:pt x="4739" y="2248"/>
                  </a:lnTo>
                  <a:lnTo>
                    <a:pt x="4921" y="2066"/>
                  </a:lnTo>
                  <a:lnTo>
                    <a:pt x="5043" y="1823"/>
                  </a:lnTo>
                  <a:lnTo>
                    <a:pt x="5043" y="1580"/>
                  </a:lnTo>
                  <a:lnTo>
                    <a:pt x="5043" y="1398"/>
                  </a:lnTo>
                  <a:lnTo>
                    <a:pt x="4921" y="1155"/>
                  </a:lnTo>
                  <a:lnTo>
                    <a:pt x="4739" y="972"/>
                  </a:lnTo>
                  <a:lnTo>
                    <a:pt x="4496" y="790"/>
                  </a:lnTo>
                  <a:lnTo>
                    <a:pt x="4192" y="669"/>
                  </a:lnTo>
                  <a:lnTo>
                    <a:pt x="3585" y="486"/>
                  </a:lnTo>
                  <a:lnTo>
                    <a:pt x="2552" y="243"/>
                  </a:lnTo>
                  <a:lnTo>
                    <a:pt x="1580" y="61"/>
                  </a:lnTo>
                  <a:lnTo>
                    <a:pt x="730" y="61"/>
                  </a:lnTo>
                  <a:lnTo>
                    <a:pt x="547" y="0"/>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4"/>
            <p:cNvSpPr/>
            <p:nvPr/>
          </p:nvSpPr>
          <p:spPr>
            <a:xfrm>
              <a:off x="2816800" y="1745825"/>
              <a:ext cx="95700" cy="91150"/>
            </a:xfrm>
            <a:custGeom>
              <a:rect b="b" l="l" r="r" t="t"/>
              <a:pathLst>
                <a:path extrusionOk="0" h="3646" w="3828">
                  <a:moveTo>
                    <a:pt x="425" y="1"/>
                  </a:moveTo>
                  <a:lnTo>
                    <a:pt x="243" y="62"/>
                  </a:lnTo>
                  <a:lnTo>
                    <a:pt x="121" y="183"/>
                  </a:lnTo>
                  <a:lnTo>
                    <a:pt x="0" y="365"/>
                  </a:lnTo>
                  <a:lnTo>
                    <a:pt x="0" y="548"/>
                  </a:lnTo>
                  <a:lnTo>
                    <a:pt x="0" y="730"/>
                  </a:lnTo>
                  <a:lnTo>
                    <a:pt x="121" y="912"/>
                  </a:lnTo>
                  <a:lnTo>
                    <a:pt x="243" y="1034"/>
                  </a:lnTo>
                  <a:lnTo>
                    <a:pt x="364" y="1094"/>
                  </a:lnTo>
                  <a:lnTo>
                    <a:pt x="364" y="1155"/>
                  </a:lnTo>
                  <a:lnTo>
                    <a:pt x="425" y="1216"/>
                  </a:lnTo>
                  <a:lnTo>
                    <a:pt x="486" y="1277"/>
                  </a:lnTo>
                  <a:lnTo>
                    <a:pt x="607" y="1459"/>
                  </a:lnTo>
                  <a:lnTo>
                    <a:pt x="1215" y="2249"/>
                  </a:lnTo>
                  <a:lnTo>
                    <a:pt x="1762" y="2856"/>
                  </a:lnTo>
                  <a:lnTo>
                    <a:pt x="2126" y="3220"/>
                  </a:lnTo>
                  <a:lnTo>
                    <a:pt x="2308" y="3403"/>
                  </a:lnTo>
                  <a:lnTo>
                    <a:pt x="2551" y="3524"/>
                  </a:lnTo>
                  <a:lnTo>
                    <a:pt x="2794" y="3646"/>
                  </a:lnTo>
                  <a:lnTo>
                    <a:pt x="3098" y="3646"/>
                  </a:lnTo>
                  <a:lnTo>
                    <a:pt x="3341" y="3585"/>
                  </a:lnTo>
                  <a:lnTo>
                    <a:pt x="3584" y="3403"/>
                  </a:lnTo>
                  <a:lnTo>
                    <a:pt x="3766" y="3160"/>
                  </a:lnTo>
                  <a:lnTo>
                    <a:pt x="3827" y="2917"/>
                  </a:lnTo>
                  <a:lnTo>
                    <a:pt x="3827" y="2613"/>
                  </a:lnTo>
                  <a:lnTo>
                    <a:pt x="3766" y="2370"/>
                  </a:lnTo>
                  <a:lnTo>
                    <a:pt x="3584" y="2066"/>
                  </a:lnTo>
                  <a:lnTo>
                    <a:pt x="3341" y="1884"/>
                  </a:lnTo>
                  <a:lnTo>
                    <a:pt x="2855" y="1520"/>
                  </a:lnTo>
                  <a:lnTo>
                    <a:pt x="2187" y="973"/>
                  </a:lnTo>
                  <a:lnTo>
                    <a:pt x="1458" y="548"/>
                  </a:lnTo>
                  <a:lnTo>
                    <a:pt x="790" y="62"/>
                  </a:lnTo>
                  <a:lnTo>
                    <a:pt x="607"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4"/>
            <p:cNvSpPr/>
            <p:nvPr/>
          </p:nvSpPr>
          <p:spPr>
            <a:xfrm>
              <a:off x="2140975" y="1417800"/>
              <a:ext cx="120000" cy="45600"/>
            </a:xfrm>
            <a:custGeom>
              <a:rect b="b" l="l" r="r" t="t"/>
              <a:pathLst>
                <a:path extrusionOk="0" h="1824" w="4800">
                  <a:moveTo>
                    <a:pt x="669" y="1"/>
                  </a:moveTo>
                  <a:lnTo>
                    <a:pt x="487" y="62"/>
                  </a:lnTo>
                  <a:lnTo>
                    <a:pt x="365" y="183"/>
                  </a:lnTo>
                  <a:lnTo>
                    <a:pt x="183" y="365"/>
                  </a:lnTo>
                  <a:lnTo>
                    <a:pt x="62" y="548"/>
                  </a:lnTo>
                  <a:lnTo>
                    <a:pt x="1" y="790"/>
                  </a:lnTo>
                  <a:lnTo>
                    <a:pt x="62" y="973"/>
                  </a:lnTo>
                  <a:lnTo>
                    <a:pt x="183" y="1216"/>
                  </a:lnTo>
                  <a:lnTo>
                    <a:pt x="305" y="1398"/>
                  </a:lnTo>
                  <a:lnTo>
                    <a:pt x="487" y="1580"/>
                  </a:lnTo>
                  <a:lnTo>
                    <a:pt x="791" y="1641"/>
                  </a:lnTo>
                  <a:lnTo>
                    <a:pt x="1094" y="1702"/>
                  </a:lnTo>
                  <a:lnTo>
                    <a:pt x="1398" y="1762"/>
                  </a:lnTo>
                  <a:lnTo>
                    <a:pt x="2370" y="1762"/>
                  </a:lnTo>
                  <a:lnTo>
                    <a:pt x="3342" y="1823"/>
                  </a:lnTo>
                  <a:lnTo>
                    <a:pt x="3828" y="1762"/>
                  </a:lnTo>
                  <a:lnTo>
                    <a:pt x="4314" y="1823"/>
                  </a:lnTo>
                  <a:lnTo>
                    <a:pt x="4496" y="1762"/>
                  </a:lnTo>
                  <a:lnTo>
                    <a:pt x="4618" y="1641"/>
                  </a:lnTo>
                  <a:lnTo>
                    <a:pt x="4739" y="1519"/>
                  </a:lnTo>
                  <a:lnTo>
                    <a:pt x="4800" y="1337"/>
                  </a:lnTo>
                  <a:lnTo>
                    <a:pt x="4739" y="1155"/>
                  </a:lnTo>
                  <a:lnTo>
                    <a:pt x="4618" y="1033"/>
                  </a:lnTo>
                  <a:lnTo>
                    <a:pt x="4496" y="912"/>
                  </a:lnTo>
                  <a:lnTo>
                    <a:pt x="4314" y="851"/>
                  </a:lnTo>
                  <a:lnTo>
                    <a:pt x="3828" y="851"/>
                  </a:lnTo>
                  <a:lnTo>
                    <a:pt x="3463" y="730"/>
                  </a:lnTo>
                  <a:lnTo>
                    <a:pt x="2552" y="487"/>
                  </a:lnTo>
                  <a:lnTo>
                    <a:pt x="1641" y="244"/>
                  </a:lnTo>
                  <a:lnTo>
                    <a:pt x="1337" y="122"/>
                  </a:lnTo>
                  <a:lnTo>
                    <a:pt x="973"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4"/>
            <p:cNvSpPr/>
            <p:nvPr/>
          </p:nvSpPr>
          <p:spPr>
            <a:xfrm>
              <a:off x="2944350" y="1405650"/>
              <a:ext cx="79000" cy="44075"/>
            </a:xfrm>
            <a:custGeom>
              <a:rect b="b" l="l" r="r" t="t"/>
              <a:pathLst>
                <a:path extrusionOk="0" h="1763" w="3160">
                  <a:moveTo>
                    <a:pt x="2309" y="1"/>
                  </a:moveTo>
                  <a:lnTo>
                    <a:pt x="2066" y="62"/>
                  </a:lnTo>
                  <a:lnTo>
                    <a:pt x="1216" y="305"/>
                  </a:lnTo>
                  <a:lnTo>
                    <a:pt x="790" y="426"/>
                  </a:lnTo>
                  <a:lnTo>
                    <a:pt x="244" y="608"/>
                  </a:lnTo>
                  <a:lnTo>
                    <a:pt x="122" y="669"/>
                  </a:lnTo>
                  <a:lnTo>
                    <a:pt x="61" y="851"/>
                  </a:lnTo>
                  <a:lnTo>
                    <a:pt x="1" y="973"/>
                  </a:lnTo>
                  <a:lnTo>
                    <a:pt x="1" y="1094"/>
                  </a:lnTo>
                  <a:lnTo>
                    <a:pt x="61" y="1276"/>
                  </a:lnTo>
                  <a:lnTo>
                    <a:pt x="122" y="1398"/>
                  </a:lnTo>
                  <a:lnTo>
                    <a:pt x="244" y="1519"/>
                  </a:lnTo>
                  <a:lnTo>
                    <a:pt x="365" y="1580"/>
                  </a:lnTo>
                  <a:lnTo>
                    <a:pt x="669" y="1641"/>
                  </a:lnTo>
                  <a:lnTo>
                    <a:pt x="912" y="1641"/>
                  </a:lnTo>
                  <a:lnTo>
                    <a:pt x="1398" y="1702"/>
                  </a:lnTo>
                  <a:lnTo>
                    <a:pt x="2127" y="1762"/>
                  </a:lnTo>
                  <a:lnTo>
                    <a:pt x="2552" y="1762"/>
                  </a:lnTo>
                  <a:lnTo>
                    <a:pt x="2734" y="1702"/>
                  </a:lnTo>
                  <a:lnTo>
                    <a:pt x="2977" y="1459"/>
                  </a:lnTo>
                  <a:lnTo>
                    <a:pt x="3159" y="1155"/>
                  </a:lnTo>
                  <a:lnTo>
                    <a:pt x="3159" y="973"/>
                  </a:lnTo>
                  <a:lnTo>
                    <a:pt x="3159" y="791"/>
                  </a:lnTo>
                  <a:lnTo>
                    <a:pt x="3038" y="487"/>
                  </a:lnTo>
                  <a:lnTo>
                    <a:pt x="2917" y="305"/>
                  </a:lnTo>
                  <a:lnTo>
                    <a:pt x="2795" y="183"/>
                  </a:lnTo>
                  <a:lnTo>
                    <a:pt x="2613" y="122"/>
                  </a:lnTo>
                  <a:lnTo>
                    <a:pt x="2309" y="1"/>
                  </a:lnTo>
                  <a:close/>
                </a:path>
              </a:pathLst>
            </a:custGeom>
            <a:solidFill>
              <a:srgbClr val="00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0" name="Google Shape;450;p34"/>
          <p:cNvSpPr txBox="1"/>
          <p:nvPr>
            <p:ph idx="4294967295" type="title"/>
          </p:nvPr>
        </p:nvSpPr>
        <p:spPr>
          <a:xfrm>
            <a:off x="2181100" y="629225"/>
            <a:ext cx="5916900" cy="5805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2300"/>
              <a:t>Data collection</a:t>
            </a:r>
            <a:endParaRPr sz="2300"/>
          </a:p>
        </p:txBody>
      </p:sp>
      <p:sp>
        <p:nvSpPr>
          <p:cNvPr id="451" name="Google Shape;451;p34"/>
          <p:cNvSpPr txBox="1"/>
          <p:nvPr>
            <p:ph idx="4294967295" type="subTitle"/>
          </p:nvPr>
        </p:nvSpPr>
        <p:spPr>
          <a:xfrm>
            <a:off x="1785875" y="2418625"/>
            <a:ext cx="7125600" cy="1377600"/>
          </a:xfrm>
          <a:prstGeom prst="rect">
            <a:avLst/>
          </a:prstGeom>
        </p:spPr>
        <p:txBody>
          <a:bodyPr anchorCtr="0" anchor="ctr" bIns="91425" lIns="91425" spcFirstLastPara="1" rIns="91425" wrap="square" tIns="91425">
            <a:noAutofit/>
          </a:bodyPr>
          <a:lstStyle/>
          <a:p>
            <a:pPr indent="-349250" lvl="0" marL="457200" rtl="0" algn="l">
              <a:lnSpc>
                <a:spcPct val="115000"/>
              </a:lnSpc>
              <a:spcBef>
                <a:spcPts val="0"/>
              </a:spcBef>
              <a:spcAft>
                <a:spcPts val="0"/>
              </a:spcAft>
              <a:buSzPts val="1900"/>
              <a:buChar char="●"/>
            </a:pPr>
            <a:r>
              <a:rPr lang="en" sz="1900"/>
              <a:t>Data will be collected at Don Don Donki and FairPrice between 6pm to 8pm over period of 3 days</a:t>
            </a:r>
            <a:endParaRPr sz="1900"/>
          </a:p>
          <a:p>
            <a:pPr indent="-349250" lvl="0" marL="457200" rtl="0" algn="l">
              <a:lnSpc>
                <a:spcPct val="115000"/>
              </a:lnSpc>
              <a:spcBef>
                <a:spcPts val="0"/>
              </a:spcBef>
              <a:spcAft>
                <a:spcPts val="0"/>
              </a:spcAft>
              <a:buSzPts val="1900"/>
              <a:buChar char="●"/>
            </a:pPr>
            <a:r>
              <a:rPr lang="en" sz="1900"/>
              <a:t>Data to be collected : </a:t>
            </a:r>
            <a:endParaRPr sz="1900"/>
          </a:p>
          <a:p>
            <a:pPr indent="0" lvl="0" marL="457200" rtl="0" algn="l">
              <a:lnSpc>
                <a:spcPct val="115000"/>
              </a:lnSpc>
              <a:spcBef>
                <a:spcPts val="100"/>
              </a:spcBef>
              <a:spcAft>
                <a:spcPts val="0"/>
              </a:spcAft>
              <a:buNone/>
            </a:pPr>
            <a:r>
              <a:rPr lang="en" sz="1900"/>
              <a:t>-</a:t>
            </a:r>
            <a:r>
              <a:rPr b="1" lang="en" sz="1900"/>
              <a:t>Arrival time</a:t>
            </a:r>
            <a:r>
              <a:rPr lang="en" sz="1900"/>
              <a:t> of customers into the queue</a:t>
            </a:r>
            <a:endParaRPr sz="1900"/>
          </a:p>
          <a:p>
            <a:pPr indent="0" lvl="0" marL="457200" rtl="0" algn="l">
              <a:lnSpc>
                <a:spcPct val="115000"/>
              </a:lnSpc>
              <a:spcBef>
                <a:spcPts val="100"/>
              </a:spcBef>
              <a:spcAft>
                <a:spcPts val="0"/>
              </a:spcAft>
              <a:buNone/>
            </a:pPr>
            <a:r>
              <a:rPr lang="en" sz="1900"/>
              <a:t>-</a:t>
            </a:r>
            <a:r>
              <a:rPr b="1" lang="en" sz="1900"/>
              <a:t>Departure time</a:t>
            </a:r>
            <a:r>
              <a:rPr lang="en" sz="1900"/>
              <a:t> of customers from the queue</a:t>
            </a:r>
            <a:endParaRPr sz="1900"/>
          </a:p>
          <a:p>
            <a:pPr indent="0" lvl="0" marL="457200" rtl="0" algn="l">
              <a:lnSpc>
                <a:spcPct val="115000"/>
              </a:lnSpc>
              <a:spcBef>
                <a:spcPts val="100"/>
              </a:spcBef>
              <a:spcAft>
                <a:spcPts val="0"/>
              </a:spcAft>
              <a:buNone/>
            </a:pPr>
            <a:r>
              <a:rPr lang="en" sz="1900"/>
              <a:t>-</a:t>
            </a:r>
            <a:r>
              <a:rPr b="1" lang="en" sz="1900"/>
              <a:t>Service time</a:t>
            </a:r>
            <a:r>
              <a:rPr lang="en" sz="1900"/>
              <a:t> at checkout stations (normal and self-checkout from FairPrice)</a:t>
            </a:r>
            <a:endParaRPr sz="1900"/>
          </a:p>
          <a:p>
            <a:pPr indent="-349250" lvl="0" marL="457200" rtl="0" algn="l">
              <a:lnSpc>
                <a:spcPct val="115000"/>
              </a:lnSpc>
              <a:spcBef>
                <a:spcPts val="100"/>
              </a:spcBef>
              <a:spcAft>
                <a:spcPts val="0"/>
              </a:spcAft>
              <a:buSzPts val="1900"/>
              <a:buChar char="●"/>
            </a:pPr>
            <a:r>
              <a:rPr lang="en" sz="1900"/>
              <a:t>Derive variables:</a:t>
            </a:r>
            <a:endParaRPr sz="1900"/>
          </a:p>
          <a:p>
            <a:pPr indent="-349250" lvl="0" marL="457200" rtl="0" algn="l">
              <a:lnSpc>
                <a:spcPct val="115000"/>
              </a:lnSpc>
              <a:spcBef>
                <a:spcPts val="0"/>
              </a:spcBef>
              <a:spcAft>
                <a:spcPts val="0"/>
              </a:spcAft>
              <a:buSzPts val="1900"/>
              <a:buChar char="-"/>
            </a:pPr>
            <a:r>
              <a:rPr b="1" lang="en" sz="1900"/>
              <a:t>Inter-arrival</a:t>
            </a:r>
            <a:r>
              <a:rPr lang="en" sz="1900"/>
              <a:t>= arrival time(s)-arrival time (s-1), s{2,.., infinity}</a:t>
            </a:r>
            <a:endParaRPr sz="1900"/>
          </a:p>
          <a:p>
            <a:pPr indent="-349250" lvl="0" marL="457200" rtl="0" algn="l">
              <a:lnSpc>
                <a:spcPct val="115000"/>
              </a:lnSpc>
              <a:spcBef>
                <a:spcPts val="0"/>
              </a:spcBef>
              <a:spcAft>
                <a:spcPts val="0"/>
              </a:spcAft>
              <a:buSzPts val="1900"/>
              <a:buChar char="-"/>
            </a:pPr>
            <a:r>
              <a:rPr b="1" lang="en" sz="1900"/>
              <a:t>Waiting time</a:t>
            </a:r>
            <a:r>
              <a:rPr lang="en" sz="1900"/>
              <a:t>= departure time of customers from queue - arrival time of customers into the queue.</a:t>
            </a:r>
            <a:endParaRPr sz="1900"/>
          </a:p>
          <a:p>
            <a:pPr indent="0" lvl="0" marL="0" rtl="0" algn="l">
              <a:lnSpc>
                <a:spcPct val="115000"/>
              </a:lnSpc>
              <a:spcBef>
                <a:spcPts val="100"/>
              </a:spcBef>
              <a:spcAft>
                <a:spcPts val="100"/>
              </a:spcAft>
              <a:buNone/>
            </a:pPr>
            <a:r>
              <a:t/>
            </a:r>
            <a:endParaRPr sz="1900"/>
          </a:p>
        </p:txBody>
      </p:sp>
      <p:sp>
        <p:nvSpPr>
          <p:cNvPr id="452" name="Google Shape;452;p34"/>
          <p:cNvSpPr txBox="1"/>
          <p:nvPr>
            <p:ph idx="4294967295" type="title"/>
          </p:nvPr>
        </p:nvSpPr>
        <p:spPr>
          <a:xfrm>
            <a:off x="3220125" y="64087"/>
            <a:ext cx="794400" cy="6225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2600">
                <a:solidFill>
                  <a:schemeClr val="lt2"/>
                </a:solidFill>
              </a:rPr>
              <a:t>03</a:t>
            </a:r>
            <a:endParaRPr sz="2600">
              <a:solidFill>
                <a:schemeClr val="lt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1">
                                            <p:txEl>
                                              <p:pRg end="8" st="8"/>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35"/>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58" name="Google Shape;458;p35"/>
          <p:cNvSpPr txBox="1"/>
          <p:nvPr>
            <p:ph idx="4294967295" type="subTitle"/>
          </p:nvPr>
        </p:nvSpPr>
        <p:spPr>
          <a:xfrm>
            <a:off x="1039125" y="1395500"/>
            <a:ext cx="6260400" cy="1432800"/>
          </a:xfrm>
          <a:prstGeom prst="rect">
            <a:avLst/>
          </a:prstGeom>
        </p:spPr>
        <p:txBody>
          <a:bodyPr anchorCtr="0" anchor="ctr" bIns="91425" lIns="91425" spcFirstLastPara="1" rIns="91425" wrap="square" tIns="91425">
            <a:noAutofit/>
          </a:bodyPr>
          <a:lstStyle/>
          <a:p>
            <a:pPr indent="-349250" lvl="0" marL="457200" rtl="0" algn="l">
              <a:lnSpc>
                <a:spcPct val="115000"/>
              </a:lnSpc>
              <a:spcBef>
                <a:spcPts val="0"/>
              </a:spcBef>
              <a:spcAft>
                <a:spcPts val="0"/>
              </a:spcAft>
              <a:buSzPts val="1900"/>
              <a:buAutoNum type="arabicPeriod"/>
            </a:pPr>
            <a:r>
              <a:rPr lang="en" sz="1900"/>
              <a:t>Data collection (Raw)</a:t>
            </a:r>
            <a:endParaRPr sz="1900"/>
          </a:p>
          <a:p>
            <a:pPr indent="-349250" lvl="0" marL="457200" rtl="0" algn="l">
              <a:lnSpc>
                <a:spcPct val="115000"/>
              </a:lnSpc>
              <a:spcBef>
                <a:spcPts val="0"/>
              </a:spcBef>
              <a:spcAft>
                <a:spcPts val="0"/>
              </a:spcAft>
              <a:buSzPts val="1900"/>
              <a:buAutoNum type="arabicPeriod"/>
            </a:pPr>
            <a:r>
              <a:rPr lang="en" sz="1900"/>
              <a:t>Identifying underlying </a:t>
            </a:r>
            <a:r>
              <a:rPr b="1" lang="en" sz="1900"/>
              <a:t>statistical distribution</a:t>
            </a:r>
            <a:endParaRPr b="1" sz="1900"/>
          </a:p>
          <a:p>
            <a:pPr indent="-349250" lvl="0" marL="457200" rtl="0" algn="l">
              <a:lnSpc>
                <a:spcPct val="115000"/>
              </a:lnSpc>
              <a:spcBef>
                <a:spcPts val="0"/>
              </a:spcBef>
              <a:spcAft>
                <a:spcPts val="0"/>
              </a:spcAft>
              <a:buSzPts val="1900"/>
              <a:buAutoNum type="arabicPeriod"/>
            </a:pPr>
            <a:r>
              <a:rPr lang="en" sz="1900"/>
              <a:t>Estimating the parameters</a:t>
            </a:r>
            <a:endParaRPr sz="1900"/>
          </a:p>
          <a:p>
            <a:pPr indent="-349250" lvl="0" marL="457200" rtl="0" algn="l">
              <a:lnSpc>
                <a:spcPct val="115000"/>
              </a:lnSpc>
              <a:spcBef>
                <a:spcPts val="0"/>
              </a:spcBef>
              <a:spcAft>
                <a:spcPts val="0"/>
              </a:spcAft>
              <a:buSzPts val="1900"/>
              <a:buAutoNum type="arabicPeriod"/>
            </a:pPr>
            <a:r>
              <a:rPr lang="en" sz="1900"/>
              <a:t>Testing for </a:t>
            </a:r>
            <a:r>
              <a:rPr b="1" lang="en" sz="1900"/>
              <a:t>goodness-of -fit</a:t>
            </a:r>
            <a:endParaRPr b="1" sz="1900"/>
          </a:p>
          <a:p>
            <a:pPr indent="0" lvl="0" marL="457200" rtl="0" algn="l">
              <a:lnSpc>
                <a:spcPct val="150000"/>
              </a:lnSpc>
              <a:spcBef>
                <a:spcPts val="100"/>
              </a:spcBef>
              <a:spcAft>
                <a:spcPts val="100"/>
              </a:spcAft>
              <a:buNone/>
            </a:pPr>
            <a:r>
              <a:t/>
            </a:r>
            <a:endParaRPr sz="1900"/>
          </a:p>
        </p:txBody>
      </p:sp>
      <p:sp>
        <p:nvSpPr>
          <p:cNvPr id="459" name="Google Shape;459;p35"/>
          <p:cNvSpPr txBox="1"/>
          <p:nvPr>
            <p:ph idx="4294967295" type="title"/>
          </p:nvPr>
        </p:nvSpPr>
        <p:spPr>
          <a:xfrm>
            <a:off x="1166125" y="743000"/>
            <a:ext cx="5916900" cy="8922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2300"/>
              <a:t>Analysis</a:t>
            </a:r>
            <a:endParaRPr sz="2300"/>
          </a:p>
        </p:txBody>
      </p:sp>
      <p:sp>
        <p:nvSpPr>
          <p:cNvPr id="460" name="Google Shape;460;p35"/>
          <p:cNvSpPr txBox="1"/>
          <p:nvPr>
            <p:ph type="ctrTitle"/>
          </p:nvPr>
        </p:nvSpPr>
        <p:spPr>
          <a:xfrm>
            <a:off x="3429295" y="153882"/>
            <a:ext cx="2490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DATA COLLECTION &amp; ANALYSIS</a:t>
            </a:r>
            <a:endParaRPr/>
          </a:p>
        </p:txBody>
      </p:sp>
      <p:sp>
        <p:nvSpPr>
          <p:cNvPr id="461" name="Google Shape;461;p35"/>
          <p:cNvSpPr txBox="1"/>
          <p:nvPr/>
        </p:nvSpPr>
        <p:spPr>
          <a:xfrm>
            <a:off x="877417" y="229026"/>
            <a:ext cx="170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a:t>
            </a:r>
            <a:endParaRPr b="1">
              <a:solidFill>
                <a:schemeClr val="dk1"/>
              </a:solidFill>
              <a:latin typeface="Hammersmith One"/>
              <a:ea typeface="Hammersmith One"/>
              <a:cs typeface="Hammersmith One"/>
              <a:sym typeface="Hammersmith One"/>
            </a:endParaRPr>
          </a:p>
        </p:txBody>
      </p:sp>
      <p:sp>
        <p:nvSpPr>
          <p:cNvPr id="462" name="Google Shape;462;p35"/>
          <p:cNvSpPr/>
          <p:nvPr/>
        </p:nvSpPr>
        <p:spPr>
          <a:xfrm>
            <a:off x="486033"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709941"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txBox="1"/>
          <p:nvPr>
            <p:ph idx="4294967295" type="title"/>
          </p:nvPr>
        </p:nvSpPr>
        <p:spPr>
          <a:xfrm>
            <a:off x="3300000" y="39887"/>
            <a:ext cx="794400" cy="6225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2600">
                <a:solidFill>
                  <a:schemeClr val="lt2"/>
                </a:solidFill>
              </a:rPr>
              <a:t>03</a:t>
            </a:r>
            <a:endParaRPr sz="2600">
              <a:solidFill>
                <a:schemeClr val="lt2"/>
              </a:solidFill>
            </a:endParaRPr>
          </a:p>
        </p:txBody>
      </p:sp>
      <p:sp>
        <p:nvSpPr>
          <p:cNvPr id="465" name="Google Shape;465;p35"/>
          <p:cNvSpPr/>
          <p:nvPr/>
        </p:nvSpPr>
        <p:spPr>
          <a:xfrm>
            <a:off x="77013" y="1099104"/>
            <a:ext cx="1003500" cy="100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373413" y="1395504"/>
            <a:ext cx="410700" cy="41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p:nvPr/>
        </p:nvSpPr>
        <p:spPr>
          <a:xfrm>
            <a:off x="367805" y="1390474"/>
            <a:ext cx="421914" cy="420759"/>
          </a:xfrm>
          <a:custGeom>
            <a:rect b="b" l="l" r="r" t="t"/>
            <a:pathLst>
              <a:path extrusionOk="0" h="11657" w="11689">
                <a:moveTo>
                  <a:pt x="5860" y="662"/>
                </a:moveTo>
                <a:cubicBezTo>
                  <a:pt x="6080" y="662"/>
                  <a:pt x="6238" y="851"/>
                  <a:pt x="6238" y="1040"/>
                </a:cubicBezTo>
                <a:lnTo>
                  <a:pt x="6238" y="1386"/>
                </a:lnTo>
                <a:lnTo>
                  <a:pt x="756" y="1386"/>
                </a:lnTo>
                <a:lnTo>
                  <a:pt x="756" y="1040"/>
                </a:lnTo>
                <a:cubicBezTo>
                  <a:pt x="725" y="851"/>
                  <a:pt x="882" y="662"/>
                  <a:pt x="1071" y="662"/>
                </a:cubicBezTo>
                <a:close/>
                <a:moveTo>
                  <a:pt x="6175" y="2048"/>
                </a:moveTo>
                <a:lnTo>
                  <a:pt x="6175" y="3686"/>
                </a:lnTo>
                <a:cubicBezTo>
                  <a:pt x="5639" y="3686"/>
                  <a:pt x="5198" y="4096"/>
                  <a:pt x="5198" y="4663"/>
                </a:cubicBezTo>
                <a:cubicBezTo>
                  <a:pt x="4820" y="4694"/>
                  <a:pt x="4505" y="4883"/>
                  <a:pt x="4348" y="5261"/>
                </a:cubicBezTo>
                <a:lnTo>
                  <a:pt x="3592" y="4505"/>
                </a:lnTo>
                <a:cubicBezTo>
                  <a:pt x="3403" y="4300"/>
                  <a:pt x="3135" y="4198"/>
                  <a:pt x="2867" y="4198"/>
                </a:cubicBezTo>
                <a:cubicBezTo>
                  <a:pt x="2599" y="4198"/>
                  <a:pt x="2331" y="4300"/>
                  <a:pt x="2142" y="4505"/>
                </a:cubicBezTo>
                <a:cubicBezTo>
                  <a:pt x="1733" y="4883"/>
                  <a:pt x="1733" y="5576"/>
                  <a:pt x="2142" y="5954"/>
                </a:cubicBezTo>
                <a:lnTo>
                  <a:pt x="4505" y="8317"/>
                </a:lnTo>
                <a:lnTo>
                  <a:pt x="4316" y="8317"/>
                </a:lnTo>
                <a:cubicBezTo>
                  <a:pt x="3875" y="8317"/>
                  <a:pt x="3466" y="8601"/>
                  <a:pt x="3308" y="9042"/>
                </a:cubicBezTo>
                <a:lnTo>
                  <a:pt x="725" y="9042"/>
                </a:lnTo>
                <a:lnTo>
                  <a:pt x="725" y="8979"/>
                </a:lnTo>
                <a:lnTo>
                  <a:pt x="725" y="2048"/>
                </a:lnTo>
                <a:close/>
                <a:moveTo>
                  <a:pt x="7640" y="3907"/>
                </a:moveTo>
                <a:cubicBezTo>
                  <a:pt x="7727" y="3907"/>
                  <a:pt x="7813" y="3938"/>
                  <a:pt x="7876" y="4001"/>
                </a:cubicBezTo>
                <a:lnTo>
                  <a:pt x="8664" y="4789"/>
                </a:lnTo>
                <a:cubicBezTo>
                  <a:pt x="9325" y="5450"/>
                  <a:pt x="9861" y="6238"/>
                  <a:pt x="10113" y="7026"/>
                </a:cubicBezTo>
                <a:lnTo>
                  <a:pt x="7530" y="9609"/>
                </a:lnTo>
                <a:lnTo>
                  <a:pt x="4222" y="9609"/>
                </a:lnTo>
                <a:cubicBezTo>
                  <a:pt x="4033" y="9609"/>
                  <a:pt x="3875" y="9451"/>
                  <a:pt x="3875" y="9262"/>
                </a:cubicBezTo>
                <a:cubicBezTo>
                  <a:pt x="3875" y="9073"/>
                  <a:pt x="4033" y="8916"/>
                  <a:pt x="4222" y="8916"/>
                </a:cubicBezTo>
                <a:lnTo>
                  <a:pt x="5230" y="8916"/>
                </a:lnTo>
                <a:cubicBezTo>
                  <a:pt x="5387" y="8916"/>
                  <a:pt x="5513" y="8821"/>
                  <a:pt x="5545" y="8695"/>
                </a:cubicBezTo>
                <a:cubicBezTo>
                  <a:pt x="5608" y="8601"/>
                  <a:pt x="5608" y="8443"/>
                  <a:pt x="5482" y="8349"/>
                </a:cubicBezTo>
                <a:lnTo>
                  <a:pt x="2520" y="5387"/>
                </a:lnTo>
                <a:cubicBezTo>
                  <a:pt x="2394" y="5293"/>
                  <a:pt x="2394" y="5041"/>
                  <a:pt x="2520" y="4915"/>
                </a:cubicBezTo>
                <a:cubicBezTo>
                  <a:pt x="2583" y="4868"/>
                  <a:pt x="2670" y="4844"/>
                  <a:pt x="2757" y="4844"/>
                </a:cubicBezTo>
                <a:cubicBezTo>
                  <a:pt x="2843" y="4844"/>
                  <a:pt x="2930" y="4868"/>
                  <a:pt x="2993" y="4915"/>
                </a:cubicBezTo>
                <a:lnTo>
                  <a:pt x="4442" y="6395"/>
                </a:lnTo>
                <a:lnTo>
                  <a:pt x="5450" y="7372"/>
                </a:lnTo>
                <a:cubicBezTo>
                  <a:pt x="5498" y="7435"/>
                  <a:pt x="5584" y="7467"/>
                  <a:pt x="5675" y="7467"/>
                </a:cubicBezTo>
                <a:cubicBezTo>
                  <a:pt x="5765" y="7467"/>
                  <a:pt x="5860" y="7435"/>
                  <a:pt x="5923" y="7372"/>
                </a:cubicBezTo>
                <a:cubicBezTo>
                  <a:pt x="6017" y="7246"/>
                  <a:pt x="6017" y="7026"/>
                  <a:pt x="5923" y="6900"/>
                </a:cubicBezTo>
                <a:lnTo>
                  <a:pt x="4915" y="5923"/>
                </a:lnTo>
                <a:cubicBezTo>
                  <a:pt x="4820" y="5797"/>
                  <a:pt x="4820" y="5545"/>
                  <a:pt x="4915" y="5450"/>
                </a:cubicBezTo>
                <a:cubicBezTo>
                  <a:pt x="4978" y="5387"/>
                  <a:pt x="5072" y="5356"/>
                  <a:pt x="5163" y="5356"/>
                </a:cubicBezTo>
                <a:cubicBezTo>
                  <a:pt x="5253" y="5356"/>
                  <a:pt x="5340" y="5387"/>
                  <a:pt x="5387" y="5450"/>
                </a:cubicBezTo>
                <a:lnTo>
                  <a:pt x="6396" y="6427"/>
                </a:lnTo>
                <a:cubicBezTo>
                  <a:pt x="6443" y="6490"/>
                  <a:pt x="6529" y="6522"/>
                  <a:pt x="6620" y="6522"/>
                </a:cubicBezTo>
                <a:cubicBezTo>
                  <a:pt x="6711" y="6522"/>
                  <a:pt x="6805" y="6490"/>
                  <a:pt x="6868" y="6427"/>
                </a:cubicBezTo>
                <a:cubicBezTo>
                  <a:pt x="6963" y="6301"/>
                  <a:pt x="6963" y="6080"/>
                  <a:pt x="6868" y="5954"/>
                </a:cubicBezTo>
                <a:lnTo>
                  <a:pt x="5860" y="4978"/>
                </a:lnTo>
                <a:cubicBezTo>
                  <a:pt x="5765" y="4852"/>
                  <a:pt x="5765" y="4631"/>
                  <a:pt x="5860" y="4505"/>
                </a:cubicBezTo>
                <a:cubicBezTo>
                  <a:pt x="5923" y="4442"/>
                  <a:pt x="6017" y="4411"/>
                  <a:pt x="6108" y="4411"/>
                </a:cubicBezTo>
                <a:cubicBezTo>
                  <a:pt x="6199" y="4411"/>
                  <a:pt x="6285" y="4442"/>
                  <a:pt x="6333" y="4505"/>
                </a:cubicBezTo>
                <a:lnTo>
                  <a:pt x="7341" y="5482"/>
                </a:lnTo>
                <a:cubicBezTo>
                  <a:pt x="7388" y="5545"/>
                  <a:pt x="7475" y="5576"/>
                  <a:pt x="7565" y="5576"/>
                </a:cubicBezTo>
                <a:cubicBezTo>
                  <a:pt x="7656" y="5576"/>
                  <a:pt x="7750" y="5545"/>
                  <a:pt x="7813" y="5482"/>
                </a:cubicBezTo>
                <a:cubicBezTo>
                  <a:pt x="7908" y="5356"/>
                  <a:pt x="7908" y="5135"/>
                  <a:pt x="7813" y="5009"/>
                </a:cubicBezTo>
                <a:lnTo>
                  <a:pt x="7341" y="4537"/>
                </a:lnTo>
                <a:cubicBezTo>
                  <a:pt x="7278" y="4348"/>
                  <a:pt x="7278" y="4096"/>
                  <a:pt x="7404" y="4001"/>
                </a:cubicBezTo>
                <a:cubicBezTo>
                  <a:pt x="7467" y="3938"/>
                  <a:pt x="7553" y="3907"/>
                  <a:pt x="7640" y="3907"/>
                </a:cubicBezTo>
                <a:close/>
                <a:moveTo>
                  <a:pt x="10554" y="7624"/>
                </a:moveTo>
                <a:lnTo>
                  <a:pt x="10806" y="7845"/>
                </a:lnTo>
                <a:cubicBezTo>
                  <a:pt x="10964" y="8002"/>
                  <a:pt x="10964" y="8191"/>
                  <a:pt x="10806" y="8317"/>
                </a:cubicBezTo>
                <a:lnTo>
                  <a:pt x="8853" y="10239"/>
                </a:lnTo>
                <a:cubicBezTo>
                  <a:pt x="8806" y="10302"/>
                  <a:pt x="8719" y="10334"/>
                  <a:pt x="8628" y="10334"/>
                </a:cubicBezTo>
                <a:cubicBezTo>
                  <a:pt x="8538" y="10334"/>
                  <a:pt x="8443" y="10302"/>
                  <a:pt x="8380" y="10239"/>
                </a:cubicBezTo>
                <a:lnTo>
                  <a:pt x="8160" y="10019"/>
                </a:lnTo>
                <a:lnTo>
                  <a:pt x="10554" y="7624"/>
                </a:lnTo>
                <a:close/>
                <a:moveTo>
                  <a:pt x="3277" y="9672"/>
                </a:moveTo>
                <a:cubicBezTo>
                  <a:pt x="3434" y="10050"/>
                  <a:pt x="3781" y="10334"/>
                  <a:pt x="4222" y="10334"/>
                </a:cubicBezTo>
                <a:lnTo>
                  <a:pt x="6143" y="10334"/>
                </a:lnTo>
                <a:lnTo>
                  <a:pt x="6143" y="10680"/>
                </a:lnTo>
                <a:lnTo>
                  <a:pt x="6175" y="10680"/>
                </a:lnTo>
                <a:cubicBezTo>
                  <a:pt x="6175" y="10869"/>
                  <a:pt x="6017" y="11027"/>
                  <a:pt x="5828" y="11027"/>
                </a:cubicBezTo>
                <a:lnTo>
                  <a:pt x="1040" y="11027"/>
                </a:lnTo>
                <a:cubicBezTo>
                  <a:pt x="819" y="11027"/>
                  <a:pt x="662" y="10869"/>
                  <a:pt x="662" y="10680"/>
                </a:cubicBezTo>
                <a:lnTo>
                  <a:pt x="662" y="9672"/>
                </a:lnTo>
                <a:close/>
                <a:moveTo>
                  <a:pt x="1040" y="0"/>
                </a:moveTo>
                <a:cubicBezTo>
                  <a:pt x="473" y="0"/>
                  <a:pt x="0" y="473"/>
                  <a:pt x="0" y="1040"/>
                </a:cubicBezTo>
                <a:lnTo>
                  <a:pt x="0" y="10649"/>
                </a:lnTo>
                <a:cubicBezTo>
                  <a:pt x="0" y="11184"/>
                  <a:pt x="473" y="11657"/>
                  <a:pt x="1040" y="11657"/>
                </a:cubicBezTo>
                <a:lnTo>
                  <a:pt x="5828" y="11657"/>
                </a:lnTo>
                <a:cubicBezTo>
                  <a:pt x="6396" y="11657"/>
                  <a:pt x="6868" y="11184"/>
                  <a:pt x="6868" y="10649"/>
                </a:cubicBezTo>
                <a:lnTo>
                  <a:pt x="6868" y="10334"/>
                </a:lnTo>
                <a:lnTo>
                  <a:pt x="7467" y="10334"/>
                </a:lnTo>
                <a:lnTo>
                  <a:pt x="7876" y="10775"/>
                </a:lnTo>
                <a:cubicBezTo>
                  <a:pt x="8081" y="10964"/>
                  <a:pt x="8349" y="11058"/>
                  <a:pt x="8613" y="11058"/>
                </a:cubicBezTo>
                <a:cubicBezTo>
                  <a:pt x="8877" y="11058"/>
                  <a:pt x="9136" y="10964"/>
                  <a:pt x="9325" y="10775"/>
                </a:cubicBezTo>
                <a:lnTo>
                  <a:pt x="11279" y="8821"/>
                </a:lnTo>
                <a:cubicBezTo>
                  <a:pt x="11688" y="8443"/>
                  <a:pt x="11688" y="7782"/>
                  <a:pt x="11310" y="7372"/>
                </a:cubicBezTo>
                <a:lnTo>
                  <a:pt x="10869" y="6931"/>
                </a:lnTo>
                <a:cubicBezTo>
                  <a:pt x="10554" y="6080"/>
                  <a:pt x="10082" y="5261"/>
                  <a:pt x="9420" y="4505"/>
                </a:cubicBezTo>
                <a:lnTo>
                  <a:pt x="8380" y="3466"/>
                </a:lnTo>
                <a:cubicBezTo>
                  <a:pt x="8191" y="3277"/>
                  <a:pt x="7931" y="3182"/>
                  <a:pt x="7668" y="3182"/>
                </a:cubicBezTo>
                <a:cubicBezTo>
                  <a:pt x="7404" y="3182"/>
                  <a:pt x="7136" y="3277"/>
                  <a:pt x="6931" y="3466"/>
                </a:cubicBezTo>
                <a:lnTo>
                  <a:pt x="6868" y="3560"/>
                </a:lnTo>
                <a:lnTo>
                  <a:pt x="6868" y="1040"/>
                </a:lnTo>
                <a:cubicBezTo>
                  <a:pt x="6868" y="473"/>
                  <a:pt x="6396" y="0"/>
                  <a:pt x="5828"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8" name="Google Shape;468;p35"/>
          <p:cNvPicPr preferRelativeResize="0"/>
          <p:nvPr/>
        </p:nvPicPr>
        <p:blipFill rotWithShape="1">
          <a:blip r:embed="rId3">
            <a:alphaModFix/>
          </a:blip>
          <a:srcRect b="19781" l="0" r="34249" t="9622"/>
          <a:stretch/>
        </p:blipFill>
        <p:spPr>
          <a:xfrm>
            <a:off x="3111500" y="2819775"/>
            <a:ext cx="2867233" cy="1220100"/>
          </a:xfrm>
          <a:prstGeom prst="rect">
            <a:avLst/>
          </a:prstGeom>
          <a:noFill/>
          <a:ln>
            <a:noFill/>
          </a:ln>
        </p:spPr>
      </p:pic>
      <p:sp>
        <p:nvSpPr>
          <p:cNvPr id="469" name="Google Shape;469;p35"/>
          <p:cNvSpPr txBox="1"/>
          <p:nvPr/>
        </p:nvSpPr>
        <p:spPr>
          <a:xfrm>
            <a:off x="3785350" y="4039875"/>
            <a:ext cx="22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Normal counter</a:t>
            </a:r>
            <a:endParaRPr>
              <a:latin typeface="Lato"/>
              <a:ea typeface="Lato"/>
              <a:cs typeface="Lato"/>
              <a:sym typeface="Lato"/>
            </a:endParaRPr>
          </a:p>
        </p:txBody>
      </p:sp>
      <p:pic>
        <p:nvPicPr>
          <p:cNvPr id="470" name="Google Shape;470;p35"/>
          <p:cNvPicPr preferRelativeResize="0"/>
          <p:nvPr/>
        </p:nvPicPr>
        <p:blipFill rotWithShape="1">
          <a:blip r:embed="rId4">
            <a:alphaModFix/>
          </a:blip>
          <a:srcRect b="23221" l="771" r="34919" t="9292"/>
          <a:stretch/>
        </p:blipFill>
        <p:spPr>
          <a:xfrm>
            <a:off x="146025" y="2843250"/>
            <a:ext cx="2785901" cy="1220100"/>
          </a:xfrm>
          <a:prstGeom prst="rect">
            <a:avLst/>
          </a:prstGeom>
          <a:noFill/>
          <a:ln>
            <a:noFill/>
          </a:ln>
        </p:spPr>
      </p:pic>
      <p:sp>
        <p:nvSpPr>
          <p:cNvPr id="471" name="Google Shape;471;p35"/>
          <p:cNvSpPr txBox="1"/>
          <p:nvPr/>
        </p:nvSpPr>
        <p:spPr>
          <a:xfrm>
            <a:off x="895425" y="4039875"/>
            <a:ext cx="2268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Inter-arrival</a:t>
            </a:r>
            <a:endParaRPr>
              <a:latin typeface="Lato"/>
              <a:ea typeface="Lato"/>
              <a:cs typeface="Lato"/>
              <a:sym typeface="Lato"/>
            </a:endParaRPr>
          </a:p>
        </p:txBody>
      </p:sp>
      <p:pic>
        <p:nvPicPr>
          <p:cNvPr id="472" name="Google Shape;472;p35"/>
          <p:cNvPicPr preferRelativeResize="0"/>
          <p:nvPr/>
        </p:nvPicPr>
        <p:blipFill rotWithShape="1">
          <a:blip r:embed="rId5">
            <a:alphaModFix/>
          </a:blip>
          <a:srcRect b="22722" l="2596" r="34521" t="8525"/>
          <a:stretch/>
        </p:blipFill>
        <p:spPr>
          <a:xfrm>
            <a:off x="6310300" y="1099100"/>
            <a:ext cx="2565725" cy="1346533"/>
          </a:xfrm>
          <a:prstGeom prst="rect">
            <a:avLst/>
          </a:prstGeom>
          <a:noFill/>
          <a:ln>
            <a:noFill/>
          </a:ln>
        </p:spPr>
      </p:pic>
      <p:sp>
        <p:nvSpPr>
          <p:cNvPr id="473" name="Google Shape;473;p35"/>
          <p:cNvSpPr txBox="1"/>
          <p:nvPr/>
        </p:nvSpPr>
        <p:spPr>
          <a:xfrm>
            <a:off x="6600850" y="2390050"/>
            <a:ext cx="2146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Self-checkout no delay</a:t>
            </a:r>
            <a:endParaRPr>
              <a:latin typeface="Lato"/>
              <a:ea typeface="Lato"/>
              <a:cs typeface="Lato"/>
              <a:sym typeface="Lato"/>
            </a:endParaRPr>
          </a:p>
        </p:txBody>
      </p:sp>
      <p:pic>
        <p:nvPicPr>
          <p:cNvPr id="474" name="Google Shape;474;p35"/>
          <p:cNvPicPr preferRelativeResize="0"/>
          <p:nvPr/>
        </p:nvPicPr>
        <p:blipFill rotWithShape="1">
          <a:blip r:embed="rId6">
            <a:alphaModFix/>
          </a:blip>
          <a:srcRect b="25068" l="2676" r="34052" t="8384"/>
          <a:stretch/>
        </p:blipFill>
        <p:spPr>
          <a:xfrm>
            <a:off x="6156300" y="2801725"/>
            <a:ext cx="2740337" cy="1432799"/>
          </a:xfrm>
          <a:prstGeom prst="rect">
            <a:avLst/>
          </a:prstGeom>
          <a:noFill/>
          <a:ln>
            <a:noFill/>
          </a:ln>
        </p:spPr>
      </p:pic>
      <p:sp>
        <p:nvSpPr>
          <p:cNvPr id="475" name="Google Shape;475;p35"/>
          <p:cNvSpPr txBox="1"/>
          <p:nvPr/>
        </p:nvSpPr>
        <p:spPr>
          <a:xfrm>
            <a:off x="5497675" y="4192825"/>
            <a:ext cx="381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self-checkout with delay (technical problems )</a:t>
            </a:r>
            <a:endParaRPr>
              <a:latin typeface="Lato"/>
              <a:ea typeface="Lato"/>
              <a:cs typeface="Lato"/>
              <a:sym typeface="Lato"/>
            </a:endParaRPr>
          </a:p>
        </p:txBody>
      </p:sp>
      <p:sp>
        <p:nvSpPr>
          <p:cNvPr id="476" name="Google Shape;476;p35"/>
          <p:cNvSpPr/>
          <p:nvPr/>
        </p:nvSpPr>
        <p:spPr>
          <a:xfrm>
            <a:off x="1257725" y="3846050"/>
            <a:ext cx="298200" cy="14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7" name="Google Shape;477;p35"/>
          <p:cNvSpPr/>
          <p:nvPr/>
        </p:nvSpPr>
        <p:spPr>
          <a:xfrm>
            <a:off x="4247900" y="3813025"/>
            <a:ext cx="298200" cy="14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8" name="Google Shape;478;p35"/>
          <p:cNvSpPr/>
          <p:nvPr/>
        </p:nvSpPr>
        <p:spPr>
          <a:xfrm>
            <a:off x="6784825" y="2233375"/>
            <a:ext cx="298200" cy="14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
        <p:nvSpPr>
          <p:cNvPr id="479" name="Google Shape;479;p35"/>
          <p:cNvSpPr/>
          <p:nvPr/>
        </p:nvSpPr>
        <p:spPr>
          <a:xfrm>
            <a:off x="6675275" y="4039875"/>
            <a:ext cx="298200" cy="145200"/>
          </a:xfrm>
          <a:prstGeom prst="ellipse">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36"/>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485" name="Google Shape;485;p36"/>
          <p:cNvSpPr txBox="1"/>
          <p:nvPr/>
        </p:nvSpPr>
        <p:spPr>
          <a:xfrm>
            <a:off x="748992" y="229026"/>
            <a:ext cx="170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a:t>
            </a:r>
            <a:endParaRPr b="1">
              <a:solidFill>
                <a:schemeClr val="dk1"/>
              </a:solidFill>
              <a:latin typeface="Hammersmith One"/>
              <a:ea typeface="Hammersmith One"/>
              <a:cs typeface="Hammersmith One"/>
              <a:sym typeface="Hammersmith One"/>
            </a:endParaRPr>
          </a:p>
        </p:txBody>
      </p:sp>
      <p:sp>
        <p:nvSpPr>
          <p:cNvPr id="486" name="Google Shape;486;p36"/>
          <p:cNvSpPr/>
          <p:nvPr/>
        </p:nvSpPr>
        <p:spPr>
          <a:xfrm>
            <a:off x="357608"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36"/>
          <p:cNvSpPr/>
          <p:nvPr/>
        </p:nvSpPr>
        <p:spPr>
          <a:xfrm>
            <a:off x="581516"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88" name="Google Shape;488;p36"/>
          <p:cNvPicPr preferRelativeResize="0"/>
          <p:nvPr/>
        </p:nvPicPr>
        <p:blipFill>
          <a:blip r:embed="rId3">
            <a:alphaModFix/>
          </a:blip>
          <a:stretch>
            <a:fillRect/>
          </a:stretch>
        </p:blipFill>
        <p:spPr>
          <a:xfrm>
            <a:off x="749000" y="876876"/>
            <a:ext cx="2892025" cy="3498050"/>
          </a:xfrm>
          <a:prstGeom prst="rect">
            <a:avLst/>
          </a:prstGeom>
          <a:noFill/>
          <a:ln>
            <a:noFill/>
          </a:ln>
        </p:spPr>
      </p:pic>
      <p:sp>
        <p:nvSpPr>
          <p:cNvPr id="489" name="Google Shape;489;p36"/>
          <p:cNvSpPr txBox="1"/>
          <p:nvPr>
            <p:ph type="ctrTitle"/>
          </p:nvPr>
        </p:nvSpPr>
        <p:spPr>
          <a:xfrm>
            <a:off x="3284895" y="139407"/>
            <a:ext cx="2490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100"/>
              </a:spcAft>
              <a:buNone/>
            </a:pPr>
            <a:r>
              <a:rPr lang="en"/>
              <a:t>Model Translation</a:t>
            </a:r>
            <a:endParaRPr/>
          </a:p>
        </p:txBody>
      </p:sp>
      <p:sp>
        <p:nvSpPr>
          <p:cNvPr id="490" name="Google Shape;490;p36"/>
          <p:cNvSpPr txBox="1"/>
          <p:nvPr>
            <p:ph idx="4294967295" type="title"/>
          </p:nvPr>
        </p:nvSpPr>
        <p:spPr>
          <a:xfrm>
            <a:off x="3905688" y="44312"/>
            <a:ext cx="794400" cy="6225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2600">
                <a:solidFill>
                  <a:schemeClr val="lt2"/>
                </a:solidFill>
              </a:rPr>
              <a:t>04</a:t>
            </a:r>
            <a:endParaRPr sz="2600">
              <a:solidFill>
                <a:schemeClr val="lt2"/>
              </a:solidFill>
            </a:endParaRPr>
          </a:p>
        </p:txBody>
      </p:sp>
      <p:sp>
        <p:nvSpPr>
          <p:cNvPr id="491" name="Google Shape;491;p36"/>
          <p:cNvSpPr txBox="1"/>
          <p:nvPr/>
        </p:nvSpPr>
        <p:spPr>
          <a:xfrm>
            <a:off x="3754200" y="916351"/>
            <a:ext cx="44580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Lato"/>
                <a:ea typeface="Lato"/>
                <a:cs typeface="Lato"/>
                <a:sym typeface="Lato"/>
              </a:rPr>
              <a:t>Source - Arrival of customer at Don Don Donki</a:t>
            </a:r>
            <a:endParaRPr>
              <a:latin typeface="Lato"/>
              <a:ea typeface="Lato"/>
              <a:cs typeface="Lato"/>
              <a:sym typeface="Lato"/>
            </a:endParaRPr>
          </a:p>
          <a:p>
            <a:pPr indent="0" lvl="0" marL="0" rtl="0" algn="l">
              <a:lnSpc>
                <a:spcPct val="150000"/>
              </a:lnSpc>
              <a:spcBef>
                <a:spcPts val="0"/>
              </a:spcBef>
              <a:spcAft>
                <a:spcPts val="0"/>
              </a:spcAft>
              <a:buNone/>
            </a:pPr>
            <a:r>
              <a:t/>
            </a:r>
            <a:endParaRPr>
              <a:latin typeface="Lato"/>
              <a:ea typeface="Lato"/>
              <a:cs typeface="Lato"/>
              <a:sym typeface="Lato"/>
            </a:endParaRPr>
          </a:p>
        </p:txBody>
      </p:sp>
      <p:sp>
        <p:nvSpPr>
          <p:cNvPr id="492" name="Google Shape;492;p36"/>
          <p:cNvSpPr txBox="1"/>
          <p:nvPr/>
        </p:nvSpPr>
        <p:spPr>
          <a:xfrm>
            <a:off x="3754200" y="2704138"/>
            <a:ext cx="5010300" cy="723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a:latin typeface="Lato"/>
                <a:ea typeface="Lato"/>
                <a:cs typeface="Lato"/>
                <a:sym typeface="Lato"/>
              </a:rPr>
              <a:t>Stacks of people in queue </a:t>
            </a:r>
            <a:r>
              <a:rPr lang="en">
                <a:latin typeface="Lato"/>
                <a:ea typeface="Lato"/>
                <a:cs typeface="Lato"/>
                <a:sym typeface="Lato"/>
              </a:rPr>
              <a:t>showcasing</a:t>
            </a:r>
            <a:r>
              <a:rPr lang="en">
                <a:latin typeface="Lato"/>
                <a:ea typeface="Lato"/>
                <a:cs typeface="Lato"/>
                <a:sym typeface="Lato"/>
              </a:rPr>
              <a:t> them waiting for the next available server</a:t>
            </a:r>
            <a:endParaRPr>
              <a:latin typeface="Lato"/>
              <a:ea typeface="Lato"/>
              <a:cs typeface="Lato"/>
              <a:sym typeface="Lato"/>
            </a:endParaRPr>
          </a:p>
        </p:txBody>
      </p:sp>
      <p:sp>
        <p:nvSpPr>
          <p:cNvPr id="493" name="Google Shape;493;p36"/>
          <p:cNvSpPr txBox="1"/>
          <p:nvPr/>
        </p:nvSpPr>
        <p:spPr>
          <a:xfrm>
            <a:off x="3754200" y="1516375"/>
            <a:ext cx="5104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Lato"/>
                <a:ea typeface="Lato"/>
                <a:cs typeface="Lato"/>
                <a:sym typeface="Lato"/>
              </a:rPr>
              <a:t>Queue - Customers waiting in the queue</a:t>
            </a:r>
            <a:endParaRPr>
              <a:solidFill>
                <a:schemeClr val="dk1"/>
              </a:solidFill>
              <a:latin typeface="Lato"/>
              <a:ea typeface="Lato"/>
              <a:cs typeface="Lato"/>
              <a:sym typeface="Lato"/>
            </a:endParaRPr>
          </a:p>
        </p:txBody>
      </p:sp>
      <p:sp>
        <p:nvSpPr>
          <p:cNvPr id="494" name="Google Shape;494;p36"/>
          <p:cNvSpPr txBox="1"/>
          <p:nvPr/>
        </p:nvSpPr>
        <p:spPr>
          <a:xfrm>
            <a:off x="3754200" y="1838425"/>
            <a:ext cx="45813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Lato"/>
                <a:ea typeface="Lato"/>
                <a:cs typeface="Lato"/>
                <a:sym typeface="Lato"/>
              </a:rPr>
              <a:t>Processors - Servers at Don Don Donki</a:t>
            </a:r>
            <a:endParaRPr>
              <a:solidFill>
                <a:schemeClr val="dk1"/>
              </a:solidFill>
              <a:latin typeface="Lato"/>
              <a:ea typeface="Lato"/>
              <a:cs typeface="Lato"/>
              <a:sym typeface="Lato"/>
            </a:endParaRPr>
          </a:p>
        </p:txBody>
      </p:sp>
      <p:sp>
        <p:nvSpPr>
          <p:cNvPr id="495" name="Google Shape;495;p36"/>
          <p:cNvSpPr txBox="1"/>
          <p:nvPr/>
        </p:nvSpPr>
        <p:spPr>
          <a:xfrm>
            <a:off x="3754200" y="1217875"/>
            <a:ext cx="46608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Lato"/>
                <a:ea typeface="Lato"/>
                <a:cs typeface="Lato"/>
                <a:sym typeface="Lato"/>
              </a:rPr>
              <a:t>Humans - Represents the customers in Don Don Donki</a:t>
            </a:r>
            <a:endParaRPr>
              <a:solidFill>
                <a:schemeClr val="dk1"/>
              </a:solidFill>
              <a:latin typeface="Lato"/>
              <a:ea typeface="Lato"/>
              <a:cs typeface="Lato"/>
              <a:sym typeface="Lato"/>
            </a:endParaRPr>
          </a:p>
        </p:txBody>
      </p:sp>
      <p:sp>
        <p:nvSpPr>
          <p:cNvPr id="496" name="Google Shape;496;p36"/>
          <p:cNvSpPr txBox="1"/>
          <p:nvPr/>
        </p:nvSpPr>
        <p:spPr>
          <a:xfrm>
            <a:off x="3754200" y="2114713"/>
            <a:ext cx="36162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Clr>
                <a:schemeClr val="dk1"/>
              </a:buClr>
              <a:buSzPts val="1100"/>
              <a:buFont typeface="Arial"/>
              <a:buNone/>
            </a:pPr>
            <a:r>
              <a:rPr lang="en">
                <a:solidFill>
                  <a:schemeClr val="dk1"/>
                </a:solidFill>
                <a:latin typeface="Lato"/>
                <a:ea typeface="Lato"/>
                <a:cs typeface="Lato"/>
                <a:sym typeface="Lato"/>
              </a:rPr>
              <a:t>Sink - Customers leaving Don Don Donki</a:t>
            </a:r>
            <a:endParaRPr>
              <a:solidFill>
                <a:schemeClr val="dk1"/>
              </a:solidFill>
              <a:latin typeface="Lato"/>
              <a:ea typeface="Lato"/>
              <a:cs typeface="Lato"/>
              <a:sym typeface="Lato"/>
            </a:endParaRPr>
          </a:p>
        </p:txBody>
      </p:sp>
      <p:pic>
        <p:nvPicPr>
          <p:cNvPr id="497" name="Google Shape;497;p36"/>
          <p:cNvPicPr preferRelativeResize="0"/>
          <p:nvPr/>
        </p:nvPicPr>
        <p:blipFill>
          <a:blip r:embed="rId4">
            <a:alphaModFix/>
          </a:blip>
          <a:stretch>
            <a:fillRect/>
          </a:stretch>
        </p:blipFill>
        <p:spPr>
          <a:xfrm>
            <a:off x="3754200" y="3616676"/>
            <a:ext cx="4295775" cy="257175"/>
          </a:xfrm>
          <a:prstGeom prst="rect">
            <a:avLst/>
          </a:prstGeom>
          <a:noFill/>
          <a:ln>
            <a:noFill/>
          </a:ln>
        </p:spPr>
      </p:pic>
      <p:pic>
        <p:nvPicPr>
          <p:cNvPr id="498" name="Google Shape;498;p36"/>
          <p:cNvPicPr preferRelativeResize="0"/>
          <p:nvPr/>
        </p:nvPicPr>
        <p:blipFill>
          <a:blip r:embed="rId5">
            <a:alphaModFix/>
          </a:blip>
          <a:stretch>
            <a:fillRect/>
          </a:stretch>
        </p:blipFill>
        <p:spPr>
          <a:xfrm>
            <a:off x="3754200" y="4136800"/>
            <a:ext cx="3267075" cy="23812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1"/>
                                        </p:tgtEl>
                                        <p:attrNameLst>
                                          <p:attrName>style.visibility</p:attrName>
                                        </p:attrNameLst>
                                      </p:cBhvr>
                                      <p:to>
                                        <p:strVal val="visible"/>
                                      </p:to>
                                    </p:set>
                                    <p:animEffect filter="fade" transition="in">
                                      <p:cBhvr>
                                        <p:cTn dur="1000"/>
                                        <p:tgtEl>
                                          <p:spTgt spid="4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10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3"/>
                                        </p:tgtEl>
                                        <p:attrNameLst>
                                          <p:attrName>style.visibility</p:attrName>
                                        </p:attrNameLst>
                                      </p:cBhvr>
                                      <p:to>
                                        <p:strVal val="visible"/>
                                      </p:to>
                                    </p:set>
                                    <p:animEffect filter="fade" transition="in">
                                      <p:cBhvr>
                                        <p:cTn dur="1000"/>
                                        <p:tgtEl>
                                          <p:spTgt spid="49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1000"/>
                                        <p:tgtEl>
                                          <p:spTgt spid="49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6"/>
                                        </p:tgtEl>
                                        <p:attrNameLst>
                                          <p:attrName>style.visibility</p:attrName>
                                        </p:attrNameLst>
                                      </p:cBhvr>
                                      <p:to>
                                        <p:strVal val="visible"/>
                                      </p:to>
                                    </p:set>
                                    <p:animEffect filter="fade" transition="in">
                                      <p:cBhvr>
                                        <p:cTn dur="1000"/>
                                        <p:tgtEl>
                                          <p:spTgt spid="4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2"/>
                                        </p:tgtEl>
                                        <p:attrNameLst>
                                          <p:attrName>style.visibility</p:attrName>
                                        </p:attrNameLst>
                                      </p:cBhvr>
                                      <p:to>
                                        <p:strVal val="visible"/>
                                      </p:to>
                                    </p:set>
                                    <p:animEffect filter="fade" transition="in">
                                      <p:cBhvr>
                                        <p:cTn dur="1000"/>
                                        <p:tgtEl>
                                          <p:spTgt spid="4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7"/>
                                        </p:tgtEl>
                                        <p:attrNameLst>
                                          <p:attrName>style.visibility</p:attrName>
                                        </p:attrNameLst>
                                      </p:cBhvr>
                                      <p:to>
                                        <p:strVal val="visible"/>
                                      </p:to>
                                    </p:set>
                                    <p:animEffect filter="fade" transition="in">
                                      <p:cBhvr>
                                        <p:cTn dur="1000"/>
                                        <p:tgtEl>
                                          <p:spTgt spid="49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8"/>
                                        </p:tgtEl>
                                        <p:attrNameLst>
                                          <p:attrName>style.visibility</p:attrName>
                                        </p:attrNameLst>
                                      </p:cBhvr>
                                      <p:to>
                                        <p:strVal val="visible"/>
                                      </p:to>
                                    </p:set>
                                    <p:animEffect filter="fade" transition="in">
                                      <p:cBhvr>
                                        <p:cTn dur="1000"/>
                                        <p:tgtEl>
                                          <p:spTgt spid="49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7"/>
          <p:cNvSpPr txBox="1"/>
          <p:nvPr>
            <p:ph type="ctrTitle"/>
          </p:nvPr>
        </p:nvSpPr>
        <p:spPr>
          <a:xfrm>
            <a:off x="3403895" y="197319"/>
            <a:ext cx="2490900" cy="432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VERIFICATION &amp; VALIDATION</a:t>
            </a:r>
            <a:endParaRPr/>
          </a:p>
        </p:txBody>
      </p:sp>
      <p:sp>
        <p:nvSpPr>
          <p:cNvPr id="504" name="Google Shape;504;p37"/>
          <p:cNvSpPr txBox="1"/>
          <p:nvPr>
            <p:ph idx="12" type="sldNum"/>
          </p:nvPr>
        </p:nvSpPr>
        <p:spPr>
          <a:xfrm>
            <a:off x="8380275" y="4513500"/>
            <a:ext cx="410700" cy="43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fld id="{00000000-1234-1234-1234-123412341234}" type="slidenum">
              <a:rPr lang="en"/>
              <a:t>‹#›</a:t>
            </a:fld>
            <a:endParaRPr/>
          </a:p>
        </p:txBody>
      </p:sp>
      <p:sp>
        <p:nvSpPr>
          <p:cNvPr id="505" name="Google Shape;505;p37"/>
          <p:cNvSpPr txBox="1"/>
          <p:nvPr/>
        </p:nvSpPr>
        <p:spPr>
          <a:xfrm>
            <a:off x="748992" y="229026"/>
            <a:ext cx="1709100" cy="40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100"/>
              </a:spcAft>
              <a:buNone/>
            </a:pPr>
            <a:r>
              <a:rPr b="1" lang="en">
                <a:solidFill>
                  <a:schemeClr val="dk1"/>
                </a:solidFill>
                <a:latin typeface="Hammersmith One"/>
                <a:ea typeface="Hammersmith One"/>
                <a:cs typeface="Hammersmith One"/>
                <a:sym typeface="Hammersmith One"/>
              </a:rPr>
              <a:t>IE3110R</a:t>
            </a:r>
            <a:endParaRPr b="1">
              <a:solidFill>
                <a:schemeClr val="dk1"/>
              </a:solidFill>
              <a:latin typeface="Hammersmith One"/>
              <a:ea typeface="Hammersmith One"/>
              <a:cs typeface="Hammersmith One"/>
              <a:sym typeface="Hammersmith One"/>
            </a:endParaRPr>
          </a:p>
        </p:txBody>
      </p:sp>
      <p:sp>
        <p:nvSpPr>
          <p:cNvPr id="506" name="Google Shape;506;p37"/>
          <p:cNvSpPr/>
          <p:nvPr/>
        </p:nvSpPr>
        <p:spPr>
          <a:xfrm>
            <a:off x="357608" y="327384"/>
            <a:ext cx="185486" cy="172178"/>
          </a:xfrm>
          <a:prstGeom prst="flowChartManualInpu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7"/>
          <p:cNvSpPr/>
          <p:nvPr/>
        </p:nvSpPr>
        <p:spPr>
          <a:xfrm>
            <a:off x="581516" y="327384"/>
            <a:ext cx="185486" cy="172178"/>
          </a:xfrm>
          <a:prstGeom prst="flowChartManualInpu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37"/>
          <p:cNvSpPr txBox="1"/>
          <p:nvPr/>
        </p:nvSpPr>
        <p:spPr>
          <a:xfrm>
            <a:off x="357600" y="1035250"/>
            <a:ext cx="6276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Sim Modelled: </a:t>
            </a:r>
            <a:r>
              <a:rPr lang="en">
                <a:solidFill>
                  <a:schemeClr val="dk1"/>
                </a:solidFill>
                <a:latin typeface="Lato"/>
                <a:ea typeface="Lato"/>
                <a:cs typeface="Lato"/>
                <a:sym typeface="Lato"/>
              </a:rPr>
              <a:t>Don Don Donki</a:t>
            </a:r>
            <a:r>
              <a:rPr lang="en">
                <a:latin typeface="Lato"/>
                <a:ea typeface="Lato"/>
                <a:cs typeface="Lato"/>
                <a:sym typeface="Lato"/>
              </a:rPr>
              <a:t> with</a:t>
            </a:r>
            <a:r>
              <a:rPr lang="en" u="sng">
                <a:latin typeface="Lato"/>
                <a:ea typeface="Lato"/>
                <a:cs typeface="Lato"/>
                <a:sym typeface="Lato"/>
              </a:rPr>
              <a:t> 8 Normal Human Servers</a:t>
            </a:r>
            <a:endParaRPr u="sng">
              <a:latin typeface="Lato"/>
              <a:ea typeface="Lato"/>
              <a:cs typeface="Lato"/>
              <a:sym typeface="Lato"/>
            </a:endParaRPr>
          </a:p>
        </p:txBody>
      </p:sp>
      <p:sp>
        <p:nvSpPr>
          <p:cNvPr id="509" name="Google Shape;509;p37"/>
          <p:cNvSpPr txBox="1"/>
          <p:nvPr/>
        </p:nvSpPr>
        <p:spPr>
          <a:xfrm>
            <a:off x="357600" y="1499875"/>
            <a:ext cx="44175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latin typeface="Lato"/>
                <a:ea typeface="Lato"/>
                <a:cs typeface="Lato"/>
                <a:sym typeface="Lato"/>
              </a:rPr>
              <a:t>Key Components </a:t>
            </a:r>
            <a:r>
              <a:rPr b="1" lang="en" sz="1600">
                <a:latin typeface="Lato"/>
                <a:ea typeface="Lato"/>
                <a:cs typeface="Lato"/>
                <a:sym typeface="Lato"/>
              </a:rPr>
              <a:t>to be Verified</a:t>
            </a:r>
            <a:r>
              <a:rPr lang="en" sz="1600">
                <a:latin typeface="Lato"/>
                <a:ea typeface="Lato"/>
                <a:cs typeface="Lato"/>
                <a:sym typeface="Lato"/>
              </a:rPr>
              <a:t>:</a:t>
            </a:r>
            <a:r>
              <a:rPr lang="en">
                <a:latin typeface="Lato"/>
                <a:ea typeface="Lato"/>
                <a:cs typeface="Lato"/>
                <a:sym typeface="Lato"/>
              </a:rPr>
              <a:t> </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a:p>
            <a:pPr indent="0" lvl="0" marL="0" rtl="0" algn="l">
              <a:spcBef>
                <a:spcPts val="0"/>
              </a:spcBef>
              <a:spcAft>
                <a:spcPts val="0"/>
              </a:spcAft>
              <a:buNone/>
            </a:pPr>
            <a:r>
              <a:rPr lang="en">
                <a:latin typeface="Lato"/>
                <a:ea typeface="Lato"/>
                <a:cs typeface="Lato"/>
                <a:sym typeface="Lato"/>
              </a:rPr>
              <a:t>Queue Length &amp; Waiting time in Queue for Model </a:t>
            </a:r>
            <a:endParaRPr>
              <a:latin typeface="Lato"/>
              <a:ea typeface="Lato"/>
              <a:cs typeface="Lato"/>
              <a:sym typeface="Lato"/>
            </a:endParaRPr>
          </a:p>
        </p:txBody>
      </p:sp>
      <p:pic>
        <p:nvPicPr>
          <p:cNvPr id="510" name="Google Shape;510;p37"/>
          <p:cNvPicPr preferRelativeResize="0"/>
          <p:nvPr/>
        </p:nvPicPr>
        <p:blipFill rotWithShape="1">
          <a:blip r:embed="rId3">
            <a:alphaModFix/>
          </a:blip>
          <a:srcRect b="-3831" l="0" r="0" t="0"/>
          <a:stretch/>
        </p:blipFill>
        <p:spPr>
          <a:xfrm>
            <a:off x="7362975" y="2738950"/>
            <a:ext cx="1709100" cy="1774550"/>
          </a:xfrm>
          <a:prstGeom prst="rect">
            <a:avLst/>
          </a:prstGeom>
          <a:noFill/>
          <a:ln>
            <a:noFill/>
          </a:ln>
        </p:spPr>
      </p:pic>
      <p:sp>
        <p:nvSpPr>
          <p:cNvPr id="511" name="Google Shape;511;p37"/>
          <p:cNvSpPr/>
          <p:nvPr/>
        </p:nvSpPr>
        <p:spPr>
          <a:xfrm>
            <a:off x="5263375" y="1536500"/>
            <a:ext cx="2190300" cy="13623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Lato"/>
                <a:ea typeface="Lato"/>
                <a:cs typeface="Lato"/>
                <a:sym typeface="Lato"/>
              </a:rPr>
              <a:t>“</a:t>
            </a:r>
            <a:r>
              <a:rPr lang="en">
                <a:latin typeface="Lato"/>
                <a:ea typeface="Lato"/>
                <a:cs typeface="Lato"/>
                <a:sym typeface="Lato"/>
              </a:rPr>
              <a:t>Yes, the average Waiting time usually at least 10 mins”</a:t>
            </a:r>
            <a:endParaRPr>
              <a:latin typeface="Lato"/>
              <a:ea typeface="Lato"/>
              <a:cs typeface="Lato"/>
              <a:sym typeface="Lato"/>
            </a:endParaRPr>
          </a:p>
        </p:txBody>
      </p:sp>
      <p:sp>
        <p:nvSpPr>
          <p:cNvPr id="512" name="Google Shape;512;p37"/>
          <p:cNvSpPr txBox="1"/>
          <p:nvPr/>
        </p:nvSpPr>
        <p:spPr>
          <a:xfrm>
            <a:off x="7615725" y="2390050"/>
            <a:ext cx="193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Store Manager</a:t>
            </a:r>
            <a:endParaRPr>
              <a:latin typeface="Lato"/>
              <a:ea typeface="Lato"/>
              <a:cs typeface="Lato"/>
              <a:sym typeface="Lato"/>
            </a:endParaRPr>
          </a:p>
        </p:txBody>
      </p:sp>
      <p:sp>
        <p:nvSpPr>
          <p:cNvPr id="513" name="Google Shape;513;p37"/>
          <p:cNvSpPr/>
          <p:nvPr/>
        </p:nvSpPr>
        <p:spPr>
          <a:xfrm>
            <a:off x="3824925" y="3061950"/>
            <a:ext cx="3510900" cy="1362300"/>
          </a:xfrm>
          <a:prstGeom prst="flowChartMagneticTap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latin typeface="Lato"/>
                <a:ea typeface="Lato"/>
                <a:cs typeface="Lato"/>
                <a:sym typeface="Lato"/>
              </a:rPr>
              <a:t>“Queue length often times get very long as it wraps around the store. 30+ customers in line have happened before when we only have a few counters open.”</a:t>
            </a:r>
            <a:endParaRPr sz="1200">
              <a:latin typeface="Lato"/>
              <a:ea typeface="Lato"/>
              <a:cs typeface="Lato"/>
              <a:sym typeface="Lato"/>
            </a:endParaRPr>
          </a:p>
        </p:txBody>
      </p:sp>
      <p:sp>
        <p:nvSpPr>
          <p:cNvPr id="514" name="Google Shape;514;p37"/>
          <p:cNvSpPr txBox="1"/>
          <p:nvPr>
            <p:ph idx="4294967295" type="title"/>
          </p:nvPr>
        </p:nvSpPr>
        <p:spPr>
          <a:xfrm>
            <a:off x="3327700" y="105813"/>
            <a:ext cx="824100" cy="615300"/>
          </a:xfrm>
          <a:prstGeom prst="rect">
            <a:avLst/>
          </a:prstGeom>
        </p:spPr>
        <p:txBody>
          <a:bodyPr anchorCtr="0" anchor="t" bIns="91425" lIns="91425" spcFirstLastPara="1" rIns="91425" wrap="square" tIns="91425">
            <a:noAutofit/>
          </a:bodyPr>
          <a:lstStyle/>
          <a:p>
            <a:pPr indent="0" lvl="0" marL="0" rtl="0" algn="l">
              <a:spcBef>
                <a:spcPts val="0"/>
              </a:spcBef>
              <a:spcAft>
                <a:spcPts val="100"/>
              </a:spcAft>
              <a:buNone/>
            </a:pPr>
            <a:r>
              <a:rPr lang="en" sz="2600">
                <a:solidFill>
                  <a:schemeClr val="lt2"/>
                </a:solidFill>
              </a:rPr>
              <a:t>05</a:t>
            </a:r>
            <a:endParaRPr sz="2600">
              <a:solidFill>
                <a:schemeClr val="lt2"/>
              </a:solidFill>
            </a:endParaRPr>
          </a:p>
        </p:txBody>
      </p:sp>
      <p:graphicFrame>
        <p:nvGraphicFramePr>
          <p:cNvPr id="515" name="Google Shape;515;p37"/>
          <p:cNvGraphicFramePr/>
          <p:nvPr/>
        </p:nvGraphicFramePr>
        <p:xfrm>
          <a:off x="207925" y="2522125"/>
          <a:ext cx="3000000" cy="3000000"/>
        </p:xfrm>
        <a:graphic>
          <a:graphicData uri="http://schemas.openxmlformats.org/drawingml/2006/table">
            <a:tbl>
              <a:tblPr>
                <a:noFill/>
                <a:tableStyleId>{2C32370E-AF1B-4161-8C11-AF9907A7B7F5}</a:tableStyleId>
              </a:tblPr>
              <a:tblGrid>
                <a:gridCol w="1384750"/>
                <a:gridCol w="2541025"/>
              </a:tblGrid>
              <a:tr h="396200">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Lato"/>
                          <a:ea typeface="Lato"/>
                          <a:cs typeface="Lato"/>
                          <a:sym typeface="Lato"/>
                        </a:rPr>
                        <a:t>Queue Length</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Lato"/>
                          <a:ea typeface="Lato"/>
                          <a:cs typeface="Lato"/>
                          <a:sym typeface="Lato"/>
                        </a:rPr>
                        <a:t>Waiting time in Queue</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r h="609575">
                <a:tc>
                  <a:txBody>
                    <a:bodyPr/>
                    <a:lstStyle/>
                    <a:p>
                      <a:pPr indent="0" lvl="0" marL="0" rtl="0" algn="l">
                        <a:spcBef>
                          <a:spcPts val="0"/>
                        </a:spcBef>
                        <a:spcAft>
                          <a:spcPts val="0"/>
                        </a:spcAft>
                        <a:buClr>
                          <a:schemeClr val="dk1"/>
                        </a:buClr>
                        <a:buSzPts val="1100"/>
                        <a:buFont typeface="Arial"/>
                        <a:buNone/>
                      </a:pPr>
                      <a:r>
                        <a:rPr b="1" lang="en">
                          <a:solidFill>
                            <a:schemeClr val="dk1"/>
                          </a:solidFill>
                          <a:latin typeface="Lato"/>
                          <a:ea typeface="Lato"/>
                          <a:cs typeface="Lato"/>
                          <a:sym typeface="Lato"/>
                        </a:rPr>
                        <a:t>34.87</a:t>
                      </a:r>
                      <a:endParaRPr b="1">
                        <a:solidFill>
                          <a:schemeClr val="dk1"/>
                        </a:solidFill>
                        <a:latin typeface="Lato"/>
                        <a:ea typeface="Lato"/>
                        <a:cs typeface="Lato"/>
                        <a:sym typeface="Lato"/>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latin typeface="Lato"/>
                          <a:ea typeface="Lato"/>
                          <a:cs typeface="Lato"/>
                          <a:sym typeface="Lato"/>
                        </a:rPr>
                        <a:t>767.29 </a:t>
                      </a:r>
                      <a:r>
                        <a:rPr lang="en">
                          <a:solidFill>
                            <a:schemeClr val="dk1"/>
                          </a:solidFill>
                          <a:latin typeface="Lato"/>
                          <a:ea typeface="Lato"/>
                          <a:cs typeface="Lato"/>
                          <a:sym typeface="Lato"/>
                        </a:rPr>
                        <a:t>seconds (</a:t>
                      </a:r>
                      <a:r>
                        <a:rPr b="1" lang="en">
                          <a:solidFill>
                            <a:schemeClr val="dk1"/>
                          </a:solidFill>
                          <a:latin typeface="Lato"/>
                          <a:ea typeface="Lato"/>
                          <a:cs typeface="Lato"/>
                          <a:sym typeface="Lato"/>
                        </a:rPr>
                        <a:t>13 mins</a:t>
                      </a:r>
                      <a:r>
                        <a:rPr lang="en">
                          <a:solidFill>
                            <a:schemeClr val="dk1"/>
                          </a:solidFill>
                          <a:latin typeface="Lato"/>
                          <a:ea typeface="Lato"/>
                          <a:cs typeface="Lato"/>
                          <a:sym typeface="Lato"/>
                        </a:rPr>
                        <a:t>)</a:t>
                      </a:r>
                      <a:endParaRPr/>
                    </a:p>
                  </a:txBody>
                  <a:tcPr marT="91425" marB="91425" marR="91425" marL="91425">
                    <a:lnL cap="flat" cmpd="sng" w="19050">
                      <a:solidFill>
                        <a:schemeClr val="dk1"/>
                      </a:solidFill>
                      <a:prstDash val="solid"/>
                      <a:round/>
                      <a:headEnd len="sm" w="sm" type="none"/>
                      <a:tailEnd len="sm" w="sm" type="none"/>
                    </a:lnL>
                    <a:lnR cap="flat" cmpd="sng" w="19050">
                      <a:solidFill>
                        <a:schemeClr val="dk1"/>
                      </a:solidFill>
                      <a:prstDash val="solid"/>
                      <a:round/>
                      <a:headEnd len="sm" w="sm" type="none"/>
                      <a:tailEnd len="sm" w="sm" type="none"/>
                    </a:lnR>
                    <a:lnT cap="flat" cmpd="sng" w="19050">
                      <a:solidFill>
                        <a:schemeClr val="dk1"/>
                      </a:solidFill>
                      <a:prstDash val="solid"/>
                      <a:round/>
                      <a:headEnd len="sm" w="sm" type="none"/>
                      <a:tailEnd len="sm" w="sm" type="none"/>
                    </a:lnT>
                    <a:lnB cap="flat" cmpd="sng" w="19050">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8"/>
                                        </p:tgtEl>
                                        <p:attrNameLst>
                                          <p:attrName>style.visibility</p:attrName>
                                        </p:attrNameLst>
                                      </p:cBhvr>
                                      <p:to>
                                        <p:strVal val="visible"/>
                                      </p:to>
                                    </p:set>
                                    <p:animEffect filter="fade" transition="in">
                                      <p:cBhvr>
                                        <p:cTn dur="1000"/>
                                        <p:tgtEl>
                                          <p:spTgt spid="5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9"/>
                                        </p:tgtEl>
                                        <p:attrNameLst>
                                          <p:attrName>style.visibility</p:attrName>
                                        </p:attrNameLst>
                                      </p:cBhvr>
                                      <p:to>
                                        <p:strVal val="visible"/>
                                      </p:to>
                                    </p:set>
                                    <p:animEffect filter="fade" transition="in">
                                      <p:cBhvr>
                                        <p:cTn dur="1000"/>
                                        <p:tgtEl>
                                          <p:spTgt spid="50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5"/>
                                        </p:tgtEl>
                                        <p:attrNameLst>
                                          <p:attrName>style.visibility</p:attrName>
                                        </p:attrNameLst>
                                      </p:cBhvr>
                                      <p:to>
                                        <p:strVal val="visible"/>
                                      </p:to>
                                    </p:set>
                                    <p:animEffect filter="fade" transition="in">
                                      <p:cBhvr>
                                        <p:cTn dur="1000"/>
                                        <p:tgtEl>
                                          <p:spTgt spid="51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2"/>
                                        </p:tgtEl>
                                        <p:attrNameLst>
                                          <p:attrName>style.visibility</p:attrName>
                                        </p:attrNameLst>
                                      </p:cBhvr>
                                      <p:to>
                                        <p:strVal val="visible"/>
                                      </p:to>
                                    </p:set>
                                    <p:animEffect filter="fade" transition="in">
                                      <p:cBhvr>
                                        <p:cTn dur="1000"/>
                                        <p:tgtEl>
                                          <p:spTgt spid="512"/>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par>
                                <p:cTn fill="hold" nodeType="withEffect" presetClass="entr" presetID="10" presetSubtype="0">
                                  <p:stCondLst>
                                    <p:cond delay="0"/>
                                  </p:stCondLst>
                                  <p:childTnLst>
                                    <p:set>
                                      <p:cBhvr>
                                        <p:cTn dur="1" fill="hold">
                                          <p:stCondLst>
                                            <p:cond delay="0"/>
                                          </p:stCondLst>
                                        </p:cTn>
                                        <p:tgtEl>
                                          <p:spTgt spid="510"/>
                                        </p:tgtEl>
                                        <p:attrNameLst>
                                          <p:attrName>style.visibility</p:attrName>
                                        </p:attrNameLst>
                                      </p:cBhvr>
                                      <p:to>
                                        <p:strVal val="visible"/>
                                      </p:to>
                                    </p:set>
                                    <p:animEffect filter="fade" transition="in">
                                      <p:cBhvr>
                                        <p:cTn dur="1000"/>
                                        <p:tgtEl>
                                          <p:spTgt spid="51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1"/>
                                        </p:tgtEl>
                                        <p:attrNameLst>
                                          <p:attrName>style.visibility</p:attrName>
                                        </p:attrNameLst>
                                      </p:cBhvr>
                                      <p:to>
                                        <p:strVal val="visible"/>
                                      </p:to>
                                    </p:set>
                                    <p:animEffect filter="fade" transition="in">
                                      <p:cBhvr>
                                        <p:cTn dur="1000"/>
                                        <p:tgtEl>
                                          <p:spTgt spid="51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Electricity Supplier Business Plan by Slidesgo">
  <a:themeElements>
    <a:clrScheme name="Simple Light">
      <a:dk1>
        <a:srgbClr val="000000"/>
      </a:dk1>
      <a:lt1>
        <a:srgbClr val="FFECD6"/>
      </a:lt1>
      <a:dk2>
        <a:srgbClr val="FFFFFF"/>
      </a:dk2>
      <a:lt2>
        <a:srgbClr val="E5744C"/>
      </a:lt2>
      <a:accent1>
        <a:srgbClr val="98E5CB"/>
      </a:accent1>
      <a:accent2>
        <a:srgbClr val="F4DF4A"/>
      </a:accent2>
      <a:accent3>
        <a:srgbClr val="B1DEFD"/>
      </a:accent3>
      <a:accent4>
        <a:srgbClr val="FFFFFF"/>
      </a:accent4>
      <a:accent5>
        <a:srgbClr val="FFFFFF"/>
      </a:accent5>
      <a:accent6>
        <a:srgbClr val="000000"/>
      </a:accent6>
      <a:hlink>
        <a:srgbClr val="1B1A1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